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ags/tag2.xml" ContentType="application/vnd.openxmlformats-officedocument.presentationml.tags+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theme/theme2.xml" ContentType="application/vnd.openxmlformats-officedocument.theme+xml"/>
  <Override PartName="/ppt/tags/tag3.xml" ContentType="application/vnd.openxmlformats-officedocument.presentationml.tags+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3.xml" ContentType="application/vnd.openxmlformats-officedocument.theme+xml"/>
  <Override PartName="/ppt/tags/tag4.xml" ContentType="application/vnd.openxmlformats-officedocument.presentationml.tags+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theme/theme4.xml" ContentType="application/vnd.openxmlformats-officedocument.theme+xml"/>
  <Override PartName="/ppt/tags/tag5.xml" ContentType="application/vnd.openxmlformats-officedocument.presentationml.tags+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5.xml" ContentType="application/vnd.openxmlformats-officedocument.theme+xml"/>
  <Override PartName="/ppt/tags/tag6.xml" ContentType="application/vnd.openxmlformats-officedocument.presentationml.tags+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theme/theme6.xml" ContentType="application/vnd.openxmlformats-officedocument.theme+xml"/>
  <Override PartName="/ppt/tags/tag7.xml" ContentType="application/vnd.openxmlformats-officedocument.presentationml.tags+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theme/theme7.xml" ContentType="application/vnd.openxmlformats-officedocument.them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theme/theme8.xml" ContentType="application/vnd.openxmlformats-officedocument.theme+xml"/>
  <Override PartName="/ppt/tags/tag23.xml" ContentType="application/vnd.openxmlformats-officedocument.presentationml.tags+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9.xml" ContentType="application/vnd.openxmlformats-officedocument.theme+xml"/>
  <Override PartName="/ppt/tags/tag24.xml" ContentType="application/vnd.openxmlformats-officedocument.presentationml.tags+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10.xml" ContentType="application/vnd.openxmlformats-officedocument.theme+xml"/>
  <Override PartName="/ppt/tags/tag25.xml" ContentType="application/vnd.openxmlformats-officedocument.presentationml.tags+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theme/theme11.xml" ContentType="application/vnd.openxmlformats-officedocument.theme+xml"/>
  <Override PartName="/ppt/tags/tag26.xml" ContentType="application/vnd.openxmlformats-officedocument.presentationml.tags+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theme/theme12.xml" ContentType="application/vnd.openxmlformats-officedocument.theme+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theme/theme13.xml" ContentType="application/vnd.openxmlformats-officedocument.theme+xml"/>
  <Override PartName="/ppt/tags/tag32.xml" ContentType="application/vnd.openxmlformats-officedocument.presentationml.tags+xml"/>
  <Override PartName="/ppt/theme/theme14.xml" ContentType="application/vnd.openxmlformats-officedocument.theme+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notesSlides/notesSlide1.xml" ContentType="application/vnd.openxmlformats-officedocument.presentationml.notesSlide+xml"/>
  <Override PartName="/ppt/tags/tag36.xml" ContentType="application/vnd.openxmlformats-officedocument.presentationml.tags+xml"/>
  <Override PartName="/ppt/notesSlides/notesSlide2.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5" r:id="rId4"/>
    <p:sldMasterId id="2147483711" r:id="rId5"/>
    <p:sldMasterId id="2147483721" r:id="rId6"/>
    <p:sldMasterId id="2147483760" r:id="rId7"/>
    <p:sldMasterId id="2147483799" r:id="rId8"/>
    <p:sldMasterId id="2147483825" r:id="rId9"/>
    <p:sldMasterId id="2147483840" r:id="rId10"/>
    <p:sldMasterId id="2147483847" r:id="rId11"/>
    <p:sldMasterId id="2147483857" r:id="rId12"/>
    <p:sldMasterId id="2147483892" r:id="rId13"/>
    <p:sldMasterId id="2147483927" r:id="rId14"/>
    <p:sldMasterId id="2147483992" r:id="rId15"/>
    <p:sldMasterId id="2147484030" r:id="rId16"/>
  </p:sldMasterIdLst>
  <p:notesMasterIdLst>
    <p:notesMasterId r:id="rId21"/>
  </p:notesMasterIdLst>
  <p:sldIdLst>
    <p:sldId id="297" r:id="rId17"/>
    <p:sldId id="285" r:id="rId18"/>
    <p:sldId id="288" r:id="rId19"/>
    <p:sldId id="286" r:id="rId20"/>
  </p:sldIdLst>
  <p:sldSz cx="12192000" cy="6858000"/>
  <p:notesSz cx="6858000" cy="9144000"/>
  <p:custDataLst>
    <p:tags r:id="rId2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1. Approach" id="{22984700-42A3-475A-A041-D16EF66CA9BD}">
          <p14:sldIdLst>
            <p14:sldId id="297"/>
            <p14:sldId id="285"/>
            <p14:sldId id="288"/>
            <p14:sldId id="286"/>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66BE204-CE9C-AD41-AD04-816634802E04}" name="Arissa Li" initials="AL" userId="S::arili9@publicisgroupe.net::7d26625e-5d21-4683-840a-9782c6713b56" providerId="AD"/>
  <p188:author id="{B41B1B23-7EB9-E690-9AB3-A423F9559AA1}" name="Max Rafferty" initials="MR" userId="S::maxraffe@publicisgroupe.net::04049f80-21e0-468e-aa9e-5e04eb065222" providerId="AD"/>
  <p188:author id="{D4BC6593-AE92-D758-B3D3-7F32D7B5E37D}" name="John Isenhower" initials="JI" userId="S::johisenh@publicisgroupe.net::09b4b37d-7fb3-473b-bb4b-51c52e60f6f7"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974C1"/>
    <a:srgbClr val="203457"/>
    <a:srgbClr val="007E7B"/>
    <a:srgbClr val="8AFFF4"/>
    <a:srgbClr val="F2F2F2"/>
    <a:srgbClr val="1E3C4F"/>
    <a:srgbClr val="E5FAFC"/>
    <a:srgbClr val="000000"/>
    <a:srgbClr val="F2EAFA"/>
    <a:srgbClr val="F2EBE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D5B3E84-D6A4-4671-9A75-99485C37C282}" v="2861" dt="2026-01-26T22:56:02.092"/>
    <p1510:client id="{FA1FF884-EC09-4101-B274-4D98B0FD29C6}" v="132" dt="2026-01-27T13:06:17.48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2" d="100"/>
          <a:sy n="62" d="100"/>
        </p:scale>
        <p:origin x="300" y="2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Master" Target="slideMasters/slideMaster5.xml"/><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viewProps" Target="viewProps.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presProps" Target="presProps.xml"/><Relationship Id="rId28" Type="http://schemas.microsoft.com/office/2018/10/relationships/authors" Target="authors.xml"/><Relationship Id="rId10" Type="http://schemas.openxmlformats.org/officeDocument/2006/relationships/slideMaster" Target="slideMasters/slideMaster7.xml"/><Relationship Id="rId19" Type="http://schemas.openxmlformats.org/officeDocument/2006/relationships/slide" Target="slides/slide3.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tags" Target="tags/tag1.xml"/><Relationship Id="rId27"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66989F9-E1E2-4461-9853-278DF21A5F34}" type="datetimeFigureOut">
              <a:rPr lang="en-US" smtClean="0"/>
              <a:t>1/27/2026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641EDE5-B609-4A29-84C8-F7C0C2E20F40}" type="slidenum">
              <a:rPr lang="en-US" smtClean="0"/>
              <a:t>‹#›</a:t>
            </a:fld>
            <a:endParaRPr lang="en-US"/>
          </a:p>
        </p:txBody>
      </p:sp>
    </p:spTree>
    <p:extLst>
      <p:ext uri="{BB962C8B-B14F-4D97-AF65-F5344CB8AC3E}">
        <p14:creationId xmlns:p14="http://schemas.microsoft.com/office/powerpoint/2010/main" val="41514617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41EDE5-B609-4A29-84C8-F7C0C2E20F40}" type="slidenum">
              <a:rPr lang="en-US" smtClean="0"/>
              <a:t>3</a:t>
            </a:fld>
            <a:endParaRPr lang="en-US"/>
          </a:p>
        </p:txBody>
      </p:sp>
    </p:spTree>
    <p:extLst>
      <p:ext uri="{BB962C8B-B14F-4D97-AF65-F5344CB8AC3E}">
        <p14:creationId xmlns:p14="http://schemas.microsoft.com/office/powerpoint/2010/main" val="36351416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txBody>
          <a:bodyPr/>
          <a:lstStyle/>
          <a:p>
            <a:endParaRPr lang="en-US"/>
          </a:p>
        </p:txBody>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641EDE5-B609-4A29-84C8-F7C0C2E20F40}" type="slidenum">
              <a:rPr lang="en-US" smtClean="0"/>
              <a:t>4</a:t>
            </a:fld>
            <a:endParaRPr lang="en-US"/>
          </a:p>
        </p:txBody>
      </p:sp>
    </p:spTree>
    <p:extLst>
      <p:ext uri="{BB962C8B-B14F-4D97-AF65-F5344CB8AC3E}">
        <p14:creationId xmlns:p14="http://schemas.microsoft.com/office/powerpoint/2010/main" val="143264739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0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3.png"/><Relationship Id="rId7"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4.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4.svg"/></Relationships>
</file>

<file path=ppt/slideLayouts/_rels/slideLayout10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4.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7.svg"/></Relationships>
</file>

<file path=ppt/slideLayouts/_rels/slideLayout10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Master" Target="../slideMasters/slideMaster4.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30.svg"/></Relationships>
</file>

<file path=ppt/slideLayouts/_rels/slideLayout10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2.png"/><Relationship Id="rId7"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Master" Target="../slideMasters/slideMaster4.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33.svg"/></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e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0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6.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0.png"/><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0.xml"/><Relationship Id="rId1" Type="http://schemas.openxmlformats.org/officeDocument/2006/relationships/tags" Target="../tags/tag9.xml"/><Relationship Id="rId5" Type="http://schemas.openxmlformats.org/officeDocument/2006/relationships/image" Target="../media/image52.png"/><Relationship Id="rId4" Type="http://schemas.openxmlformats.org/officeDocument/2006/relationships/image" Target="../media/image51.png"/></Relationships>
</file>

<file path=ppt/slideLayouts/_rels/slideLayout159.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image" Target="../media/image48.emf"/><Relationship Id="rId5" Type="http://schemas.openxmlformats.org/officeDocument/2006/relationships/oleObject" Target="../embeddings/oleObject8.bin"/><Relationship Id="rId4"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60.xml.rels><?xml version="1.0" encoding="UTF-8" standalone="yes"?>
<Relationships xmlns="http://schemas.openxmlformats.org/package/2006/relationships"><Relationship Id="rId3" Type="http://schemas.openxmlformats.org/officeDocument/2006/relationships/tags" Target="../tags/tag16.xml"/><Relationship Id="rId7" Type="http://schemas.openxmlformats.org/officeDocument/2006/relationships/image" Target="../media/image53.jpeg"/><Relationship Id="rId2" Type="http://schemas.openxmlformats.org/officeDocument/2006/relationships/tags" Target="../tags/tag15.xml"/><Relationship Id="rId1" Type="http://schemas.openxmlformats.org/officeDocument/2006/relationships/tags" Target="../tags/tag14.xml"/><Relationship Id="rId6" Type="http://schemas.openxmlformats.org/officeDocument/2006/relationships/image" Target="../media/image48.emf"/><Relationship Id="rId5" Type="http://schemas.openxmlformats.org/officeDocument/2006/relationships/oleObject" Target="../embeddings/oleObject9.bin"/><Relationship Id="rId4"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18.xml"/><Relationship Id="rId1" Type="http://schemas.openxmlformats.org/officeDocument/2006/relationships/tags" Target="../tags/tag17.xml"/></Relationships>
</file>

<file path=ppt/slideLayouts/_rels/slideLayout162.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0.xml"/><Relationship Id="rId1" Type="http://schemas.openxmlformats.org/officeDocument/2006/relationships/tags" Target="../tags/tag19.xml"/><Relationship Id="rId5" Type="http://schemas.openxmlformats.org/officeDocument/2006/relationships/image" Target="../media/image48.emf"/><Relationship Id="rId4" Type="http://schemas.openxmlformats.org/officeDocument/2006/relationships/oleObject" Target="../embeddings/oleObject10.bin"/></Relationships>
</file>

<file path=ppt/slideLayouts/_rels/slideLayout163.xml.rels><?xml version="1.0" encoding="UTF-8" standalone="yes"?>
<Relationships xmlns="http://schemas.openxmlformats.org/package/2006/relationships"><Relationship Id="rId3" Type="http://schemas.openxmlformats.org/officeDocument/2006/relationships/slideMaster" Target="../slideMasters/slideMaster7.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4.png"/><Relationship Id="rId5" Type="http://schemas.openxmlformats.org/officeDocument/2006/relationships/image" Target="../media/image48.emf"/><Relationship Id="rId4" Type="http://schemas.openxmlformats.org/officeDocument/2006/relationships/oleObject" Target="../embeddings/oleObject11.bin"/></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8.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7.png"/></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8.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9.xml"/><Relationship Id="rId4" Type="http://schemas.openxmlformats.org/officeDocument/2006/relationships/image" Target="../media/image4.sv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png"/><Relationship Id="rId7" Type="http://schemas.openxmlformats.org/officeDocument/2006/relationships/image" Target="../media/image4.svg"/><Relationship Id="rId2" Type="http://schemas.openxmlformats.org/officeDocument/2006/relationships/image" Target="../media/image10.jpeg"/><Relationship Id="rId1" Type="http://schemas.openxmlformats.org/officeDocument/2006/relationships/slideMaster" Target="../slideMasters/slideMaster9.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2.svg"/></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9.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9.xml"/><Relationship Id="rId5" Type="http://schemas.openxmlformats.org/officeDocument/2006/relationships/image" Target="../media/image6.png"/><Relationship Id="rId4" Type="http://schemas.openxmlformats.org/officeDocument/2006/relationships/image" Target="../media/image4.sv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8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9.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9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9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3.png"/><Relationship Id="rId7"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9.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4.svg"/></Relationships>
</file>

<file path=ppt/slideLayouts/_rels/slideLayout19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9.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7.svg"/></Relationships>
</file>

<file path=ppt/slideLayouts/_rels/slideLayout19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Master" Target="../slideMasters/slideMaster9.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30.svg"/></Relationships>
</file>

<file path=ppt/slideLayouts/_rels/slideLayout19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2.png"/><Relationship Id="rId7"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Master" Target="../slideMasters/slideMaster9.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33.svg"/></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e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199.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Master" Target="../slideMasters/slideMaster9.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0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0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9.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0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9.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9.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06.xml.rels><?xml version="1.0" encoding="UTF-8" standalone="yes"?>
<Relationships xmlns="http://schemas.openxmlformats.org/package/2006/relationships"><Relationship Id="rId8" Type="http://schemas.openxmlformats.org/officeDocument/2006/relationships/hyperlink" Target="https://publicisgroupe.sharepoint.com/:f:/s/TheLab/Eh4B_F0REDFKqFP5-zXAEloBXSG6BlriFa1hK2jkhYP3wg?e=t1wShF" TargetMode="External"/><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7.png"/><Relationship Id="rId7" Type="http://schemas.openxmlformats.org/officeDocument/2006/relationships/hyperlink" Target="https://publicisgroupe.sharepoint.com/:f:/s/TheLab/EqcZwx7gteRKiWBHQV9k5a4BZ2AL8HHT-Ftf3465WkDu6A?e=MolCGj" TargetMode="External"/><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18.png"/><Relationship Id="rId16" Type="http://schemas.openxmlformats.org/officeDocument/2006/relationships/image" Target="../media/image45.png"/><Relationship Id="rId1" Type="http://schemas.openxmlformats.org/officeDocument/2006/relationships/slideMaster" Target="../slideMasters/slideMaster9.xml"/><Relationship Id="rId6" Type="http://schemas.openxmlformats.org/officeDocument/2006/relationships/image" Target="../media/image38.png"/><Relationship Id="rId11" Type="http://schemas.openxmlformats.org/officeDocument/2006/relationships/image" Target="../media/image40.png"/><Relationship Id="rId5" Type="http://schemas.openxmlformats.org/officeDocument/2006/relationships/image" Target="../media/image4.sv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s://publicisgroupe.sharepoint.com/:f:/s/TheLab/EjKC-KsgJ6NBoxQ-nf0kofoBaV6EzcRRX2OUMEm37bgAzg?e=vzst8F" TargetMode="External"/><Relationship Id="rId14" Type="http://schemas.openxmlformats.org/officeDocument/2006/relationships/image" Target="../media/image43.png"/></Relationships>
</file>

<file path=ppt/slideLayouts/_rels/slideLayout2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2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2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0.xml"/><Relationship Id="rId4" Type="http://schemas.openxmlformats.org/officeDocument/2006/relationships/image" Target="../media/image4.sv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png"/><Relationship Id="rId7" Type="http://schemas.openxmlformats.org/officeDocument/2006/relationships/image" Target="../media/image4.svg"/><Relationship Id="rId2" Type="http://schemas.openxmlformats.org/officeDocument/2006/relationships/image" Target="../media/image10.jpeg"/><Relationship Id="rId1" Type="http://schemas.openxmlformats.org/officeDocument/2006/relationships/slideMaster" Target="../slideMasters/slideMaster10.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2.svg"/></Relationships>
</file>

<file path=ppt/slideLayouts/_rels/slideLayout2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0.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2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0.xml"/><Relationship Id="rId5" Type="http://schemas.openxmlformats.org/officeDocument/2006/relationships/image" Target="../media/image6.png"/><Relationship Id="rId4" Type="http://schemas.openxmlformats.org/officeDocument/2006/relationships/image" Target="../media/image4.svg"/></Relationships>
</file>

<file path=ppt/slideLayouts/_rels/slideLayout2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2.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3.png"/><Relationship Id="rId7"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4.svg"/></Relationships>
</file>

<file path=ppt/slideLayouts/_rels/slideLayout22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2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0.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2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2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3.png"/><Relationship Id="rId7"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10.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4.svg"/></Relationships>
</file>

<file path=ppt/slideLayouts/_rels/slideLayout22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10.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7.svg"/></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7.svg"/></Relationships>
</file>

<file path=ppt/slideLayouts/_rels/slideLayout230.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Master" Target="../slideMasters/slideMaster10.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30.svg"/></Relationships>
</file>

<file path=ppt/slideLayouts/_rels/slideLayout231.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2.png"/><Relationship Id="rId7"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Master" Target="../slideMasters/slideMaster10.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33.sv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e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33.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Master" Target="../slideMasters/slideMaster10.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6.pn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3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3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0.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3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30.svg"/></Relationships>
</file>

<file path=ppt/slideLayouts/_rels/slideLayout240.xml.rels><?xml version="1.0" encoding="UTF-8" standalone="yes"?>
<Relationships xmlns="http://schemas.openxmlformats.org/package/2006/relationships"><Relationship Id="rId8" Type="http://schemas.openxmlformats.org/officeDocument/2006/relationships/hyperlink" Target="https://publicisgroupe.sharepoint.com/:f:/s/TheLab/Eh4B_F0REDFKqFP5-zXAEloBXSG6BlriFa1hK2jkhYP3wg?e=t1wShF" TargetMode="External"/><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7.png"/><Relationship Id="rId7" Type="http://schemas.openxmlformats.org/officeDocument/2006/relationships/hyperlink" Target="https://publicisgroupe.sharepoint.com/:f:/s/TheLab/EqcZwx7gteRKiWBHQV9k5a4BZ2AL8HHT-Ftf3465WkDu6A?e=MolCGj" TargetMode="External"/><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18.png"/><Relationship Id="rId16" Type="http://schemas.openxmlformats.org/officeDocument/2006/relationships/image" Target="../media/image45.png"/><Relationship Id="rId1" Type="http://schemas.openxmlformats.org/officeDocument/2006/relationships/slideMaster" Target="../slideMasters/slideMaster10.xml"/><Relationship Id="rId6" Type="http://schemas.openxmlformats.org/officeDocument/2006/relationships/image" Target="../media/image38.png"/><Relationship Id="rId11" Type="http://schemas.openxmlformats.org/officeDocument/2006/relationships/image" Target="../media/image40.png"/><Relationship Id="rId5" Type="http://schemas.openxmlformats.org/officeDocument/2006/relationships/image" Target="../media/image4.sv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s://publicisgroupe.sharepoint.com/:f:/s/TheLab/EjKC-KsgJ6NBoxQ-nf0kofoBaV6EzcRRX2OUMEm37bgAzg?e=vzst8F" TargetMode="External"/><Relationship Id="rId14" Type="http://schemas.openxmlformats.org/officeDocument/2006/relationships/image" Target="../media/image43.png"/></Relationships>
</file>

<file path=ppt/slideLayouts/_rels/slideLayout2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4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7.png"/></Relationships>
</file>

<file path=ppt/slideLayouts/_rels/slideLayout24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1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25.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2.png"/><Relationship Id="rId7"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33.svg"/></Relationships>
</file>

<file path=ppt/slideLayouts/_rels/slideLayout2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1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5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54.xml.rels><?xml version="1.0" encoding="UTF-8" standalone="yes"?>
<Relationships xmlns="http://schemas.openxmlformats.org/package/2006/relationships"><Relationship Id="rId8" Type="http://schemas.openxmlformats.org/officeDocument/2006/relationships/image" Target="../media/image63.svg"/><Relationship Id="rId3" Type="http://schemas.openxmlformats.org/officeDocument/2006/relationships/image" Target="../media/image58.sv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Master" Target="../slideMasters/slideMaster12.xml"/><Relationship Id="rId6" Type="http://schemas.openxmlformats.org/officeDocument/2006/relationships/image" Target="../media/image61.svg"/><Relationship Id="rId5" Type="http://schemas.openxmlformats.org/officeDocument/2006/relationships/image" Target="../media/image60.png"/><Relationship Id="rId4" Type="http://schemas.openxmlformats.org/officeDocument/2006/relationships/image" Target="../media/image59.jpeg"/></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5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5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59.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e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6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6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6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63.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6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6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67.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2.xml"/></Relationships>
</file>

<file path=ppt/slideLayouts/_rels/slideLayout26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6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7.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6.png"/></Relationships>
</file>

<file path=ppt/slideLayouts/_rels/slideLayout27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7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7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7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7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6.png"/><Relationship Id="rId1" Type="http://schemas.openxmlformats.org/officeDocument/2006/relationships/slideMaster" Target="../slideMasters/slideMaster12.xml"/><Relationship Id="rId4" Type="http://schemas.openxmlformats.org/officeDocument/2006/relationships/image" Target="../media/image65.sv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Master" Target="../slideMasters/slideMaster12.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287.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tags" Target="../tags/tag30.xml"/><Relationship Id="rId7" Type="http://schemas.openxmlformats.org/officeDocument/2006/relationships/image" Target="../media/image67.emf"/><Relationship Id="rId2" Type="http://schemas.openxmlformats.org/officeDocument/2006/relationships/tags" Target="../tags/tag29.xml"/><Relationship Id="rId1" Type="http://schemas.openxmlformats.org/officeDocument/2006/relationships/tags" Target="../tags/tag28.xml"/><Relationship Id="rId6" Type="http://schemas.openxmlformats.org/officeDocument/2006/relationships/oleObject" Target="../embeddings/oleObject17.bin"/><Relationship Id="rId5" Type="http://schemas.openxmlformats.org/officeDocument/2006/relationships/slideMaster" Target="../slideMasters/slideMaster12.xml"/><Relationship Id="rId4" Type="http://schemas.openxmlformats.org/officeDocument/2006/relationships/tags" Target="../tags/tag31.xml"/><Relationship Id="rId9" Type="http://schemas.openxmlformats.org/officeDocument/2006/relationships/image" Target="../media/image69.png"/></Relationships>
</file>

<file path=ppt/slideLayouts/_rels/slideLayout288.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28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290.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29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3.emf"/><Relationship Id="rId1" Type="http://schemas.openxmlformats.org/officeDocument/2006/relationships/slideMaster" Target="../slideMasters/slideMaster13.xml"/><Relationship Id="rId4" Type="http://schemas.openxmlformats.org/officeDocument/2006/relationships/image" Target="../media/image72.svg"/></Relationships>
</file>

<file path=ppt/slideLayouts/_rels/slideLayout292.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29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3.xml"/></Relationships>
</file>

<file path=ppt/slideLayouts/_rels/slideLayout296.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29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13.xml"/></Relationships>
</file>

<file path=ppt/slideLayouts/_rels/slideLayout29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30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02.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emf"/><Relationship Id="rId1" Type="http://schemas.openxmlformats.org/officeDocument/2006/relationships/slideMaster" Target="../slideMasters/slideMaster13.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Master" Target="../slideMasters/slideMaster13.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Master" Target="../slideMasters/slideMaster1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81.jpeg"/><Relationship Id="rId1" Type="http://schemas.openxmlformats.org/officeDocument/2006/relationships/slideMaster" Target="../slideMasters/slideMaster13.xml"/><Relationship Id="rId4" Type="http://schemas.openxmlformats.org/officeDocument/2006/relationships/image" Target="../media/image72.svg"/></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Master" Target="../slideMasters/slideMaster13.xml"/></Relationships>
</file>

<file path=ppt/slideLayouts/_rels/slideLayout317.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318.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3.xml"/></Relationships>
</file>

<file path=ppt/slideLayouts/_rels/slideLayout31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2.jpeg"/><Relationship Id="rId1" Type="http://schemas.openxmlformats.org/officeDocument/2006/relationships/slideMaster" Target="../slideMasters/slideMaster13.xml"/><Relationship Id="rId6" Type="http://schemas.openxmlformats.org/officeDocument/2006/relationships/image" Target="../media/image63.svg"/><Relationship Id="rId5" Type="http://schemas.openxmlformats.org/officeDocument/2006/relationships/image" Target="../media/image62.png"/><Relationship Id="rId4" Type="http://schemas.openxmlformats.org/officeDocument/2006/relationships/image" Target="../media/image61.svg"/></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3.xml"/><Relationship Id="rId4" Type="http://schemas.openxmlformats.org/officeDocument/2006/relationships/image" Target="../media/image83.png"/></Relationships>
</file>

<file path=ppt/slideLayouts/_rels/slideLayout321.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3.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4.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3.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58.svg"/><Relationship Id="rId2" Type="http://schemas.openxmlformats.org/officeDocument/2006/relationships/image" Target="../media/image57.png"/><Relationship Id="rId1" Type="http://schemas.openxmlformats.org/officeDocument/2006/relationships/slideMaster" Target="../slideMasters/slideMaster13.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61.svg"/><Relationship Id="rId2" Type="http://schemas.openxmlformats.org/officeDocument/2006/relationships/image" Target="../media/image60.png"/><Relationship Id="rId1" Type="http://schemas.openxmlformats.org/officeDocument/2006/relationships/slideMaster" Target="../slideMasters/slideMaster13.xml"/><Relationship Id="rId5" Type="http://schemas.openxmlformats.org/officeDocument/2006/relationships/image" Target="../media/image63.svg"/><Relationship Id="rId4" Type="http://schemas.openxmlformats.org/officeDocument/2006/relationships/image" Target="../media/image62.png"/></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13.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66.png"/><Relationship Id="rId1" Type="http://schemas.openxmlformats.org/officeDocument/2006/relationships/slideMaster" Target="../slideMasters/slideMaster13.xml"/><Relationship Id="rId6" Type="http://schemas.microsoft.com/office/2007/relationships/hdphoto" Target="../media/hdphoto3.wdp"/><Relationship Id="rId5" Type="http://schemas.openxmlformats.org/officeDocument/2006/relationships/image" Target="../media/image84.png"/><Relationship Id="rId4" Type="http://schemas.openxmlformats.org/officeDocument/2006/relationships/image" Target="../media/image61.sv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82.jpeg"/><Relationship Id="rId1" Type="http://schemas.openxmlformats.org/officeDocument/2006/relationships/slideMaster" Target="../slideMasters/slideMaster13.xml"/><Relationship Id="rId6" Type="http://schemas.openxmlformats.org/officeDocument/2006/relationships/image" Target="../media/image86.svg"/><Relationship Id="rId5" Type="http://schemas.openxmlformats.org/officeDocument/2006/relationships/image" Target="../media/image62.png"/><Relationship Id="rId4" Type="http://schemas.openxmlformats.org/officeDocument/2006/relationships/image" Target="../media/image85.svg"/></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72.svg"/><Relationship Id="rId2" Type="http://schemas.openxmlformats.org/officeDocument/2006/relationships/image" Target="../media/image71.png"/><Relationship Id="rId1" Type="http://schemas.openxmlformats.org/officeDocument/2006/relationships/slideMaster" Target="../slideMasters/slideMaster13.xml"/></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7.jpeg"/><Relationship Id="rId1" Type="http://schemas.openxmlformats.org/officeDocument/2006/relationships/slideMaster" Target="../slideMasters/slideMaster13.xml"/></Relationships>
</file>

<file path=ppt/slideLayouts/_rels/slideLayout33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8.png"/><Relationship Id="rId1" Type="http://schemas.openxmlformats.org/officeDocument/2006/relationships/slideMaster" Target="../slideMasters/slideMaster13.xml"/></Relationships>
</file>

<file path=ppt/slideLayouts/_rels/slideLayout3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89.jpeg"/><Relationship Id="rId1" Type="http://schemas.openxmlformats.org/officeDocument/2006/relationships/slideMaster" Target="../slideMasters/slideMaster13.xml"/></Relationships>
</file>

<file path=ppt/slideLayouts/_rels/slideLayout34.xml.rels><?xml version="1.0" encoding="UTF-8" standalone="yes"?>
<Relationships xmlns="http://schemas.openxmlformats.org/package/2006/relationships"><Relationship Id="rId8" Type="http://schemas.openxmlformats.org/officeDocument/2006/relationships/hyperlink" Target="https://publicisgroupe.sharepoint.com/:f:/s/TheLab/Eh4B_F0REDFKqFP5-zXAEloBXSG6BlriFa1hK2jkhYP3wg?e=t1wShF" TargetMode="External"/><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7.png"/><Relationship Id="rId7" Type="http://schemas.openxmlformats.org/officeDocument/2006/relationships/hyperlink" Target="https://publicisgroupe.sharepoint.com/:f:/s/TheLab/EqcZwx7gteRKiWBHQV9k5a4BZ2AL8HHT-Ftf3465WkDu6A?e=MolCGj" TargetMode="External"/><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18.png"/><Relationship Id="rId16" Type="http://schemas.openxmlformats.org/officeDocument/2006/relationships/image" Target="../media/image45.png"/><Relationship Id="rId1" Type="http://schemas.openxmlformats.org/officeDocument/2006/relationships/slideMaster" Target="../slideMasters/slideMaster1.xml"/><Relationship Id="rId6" Type="http://schemas.openxmlformats.org/officeDocument/2006/relationships/image" Target="../media/image38.png"/><Relationship Id="rId11" Type="http://schemas.openxmlformats.org/officeDocument/2006/relationships/image" Target="../media/image40.png"/><Relationship Id="rId5" Type="http://schemas.openxmlformats.org/officeDocument/2006/relationships/image" Target="../media/image4.sv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s://publicisgroupe.sharepoint.com/:f:/s/TheLab/EjKC-KsgJ6NBoxQ-nf0kofoBaV6EzcRRX2OUMEm37bgAzg?e=vzst8F" TargetMode="External"/><Relationship Id="rId14" Type="http://schemas.openxmlformats.org/officeDocument/2006/relationships/image" Target="../media/image43.pn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37.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8.png"/><Relationship Id="rId1" Type="http://schemas.openxmlformats.org/officeDocument/2006/relationships/slideMaster" Target="../slideMasters/slideMaster2.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8" Type="http://schemas.openxmlformats.org/officeDocument/2006/relationships/hyperlink" Target="https://publicisgroupe.sharepoint.com/:f:/s/TheLab/Eh4B_F0REDFKqFP5-zXAEloBXSG6BlriFa1hK2jkhYP3wg?e=t1wShF" TargetMode="External"/><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7.png"/><Relationship Id="rId7" Type="http://schemas.openxmlformats.org/officeDocument/2006/relationships/hyperlink" Target="https://publicisgroupe.sharepoint.com/:f:/s/TheLab/EqcZwx7gteRKiWBHQV9k5a4BZ2AL8HHT-Ftf3465WkDu6A?e=MolCGj" TargetMode="External"/><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18.png"/><Relationship Id="rId16" Type="http://schemas.openxmlformats.org/officeDocument/2006/relationships/image" Target="../media/image45.png"/><Relationship Id="rId1" Type="http://schemas.openxmlformats.org/officeDocument/2006/relationships/slideMaster" Target="../slideMasters/slideMaster3.xml"/><Relationship Id="rId6" Type="http://schemas.openxmlformats.org/officeDocument/2006/relationships/image" Target="../media/image38.png"/><Relationship Id="rId11" Type="http://schemas.openxmlformats.org/officeDocument/2006/relationships/image" Target="../media/image40.png"/><Relationship Id="rId5" Type="http://schemas.openxmlformats.org/officeDocument/2006/relationships/image" Target="../media/image4.sv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s://publicisgroupe.sharepoint.com/:f:/s/TheLab/EjKC-KsgJ6NBoxQ-nf0kofoBaV6EzcRRX2OUMEm37bgAzg?e=vzst8F" TargetMode="External"/><Relationship Id="rId14" Type="http://schemas.openxmlformats.org/officeDocument/2006/relationships/image" Target="../media/image43.pn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3.xml"/><Relationship Id="rId4" Type="http://schemas.openxmlformats.org/officeDocument/2006/relationships/image" Target="../media/image4.sv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49.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png"/><Relationship Id="rId7" Type="http://schemas.openxmlformats.org/officeDocument/2006/relationships/image" Target="../media/image4.svg"/><Relationship Id="rId2" Type="http://schemas.openxmlformats.org/officeDocument/2006/relationships/image" Target="../media/image10.jpe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2.sv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png"/><Relationship Id="rId7" Type="http://schemas.openxmlformats.org/officeDocument/2006/relationships/image" Target="../media/image4.svg"/><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2.svg"/></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3.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3.xml"/><Relationship Id="rId5" Type="http://schemas.openxmlformats.org/officeDocument/2006/relationships/image" Target="../media/image6.png"/><Relationship Id="rId4" Type="http://schemas.openxmlformats.org/officeDocument/2006/relationships/image" Target="../media/image4.sv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9.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0.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1.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66.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3.png"/><Relationship Id="rId7" Type="http://schemas.openxmlformats.org/officeDocument/2006/relationships/image" Target="../media/image3.png"/><Relationship Id="rId2" Type="http://schemas.openxmlformats.org/officeDocument/2006/relationships/image" Target="../media/image22.jpe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4.svg"/></Relationships>
</file>

<file path=ppt/slideLayouts/_rels/slideLayout67.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6.png"/><Relationship Id="rId7" Type="http://schemas.openxmlformats.org/officeDocument/2006/relationships/image" Target="../media/image3.png"/><Relationship Id="rId2" Type="http://schemas.openxmlformats.org/officeDocument/2006/relationships/image" Target="../media/image25.jpe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27.svg"/></Relationships>
</file>

<file path=ppt/slideLayouts/_rels/slideLayout68.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29.png"/><Relationship Id="rId7" Type="http://schemas.openxmlformats.org/officeDocument/2006/relationships/image" Target="../media/image3.png"/><Relationship Id="rId2" Type="http://schemas.openxmlformats.org/officeDocument/2006/relationships/image" Target="../media/image28.jpe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30.svg"/></Relationships>
</file>

<file path=ppt/slideLayouts/_rels/slideLayout69.xml.rels><?xml version="1.0" encoding="UTF-8" standalone="yes"?>
<Relationships xmlns="http://schemas.openxmlformats.org/package/2006/relationships"><Relationship Id="rId8" Type="http://schemas.openxmlformats.org/officeDocument/2006/relationships/image" Target="../media/image4.svg"/><Relationship Id="rId3" Type="http://schemas.openxmlformats.org/officeDocument/2006/relationships/image" Target="../media/image32.png"/><Relationship Id="rId7" Type="http://schemas.openxmlformats.org/officeDocument/2006/relationships/image" Target="../media/image3.png"/><Relationship Id="rId2" Type="http://schemas.openxmlformats.org/officeDocument/2006/relationships/image" Target="../media/image31.jpeg"/><Relationship Id="rId1" Type="http://schemas.openxmlformats.org/officeDocument/2006/relationships/slideMaster" Target="../slideMasters/slideMaster3.xml"/><Relationship Id="rId6" Type="http://schemas.openxmlformats.org/officeDocument/2006/relationships/image" Target="../media/image17.png"/><Relationship Id="rId5" Type="http://schemas.openxmlformats.org/officeDocument/2006/relationships/image" Target="../media/image6.png"/><Relationship Id="rId4" Type="http://schemas.openxmlformats.org/officeDocument/2006/relationships/image" Target="../media/image33.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4.jpe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71.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4.svg"/><Relationship Id="rId2" Type="http://schemas.openxmlformats.org/officeDocument/2006/relationships/image" Target="../media/image35.png"/><Relationship Id="rId1" Type="http://schemas.openxmlformats.org/officeDocument/2006/relationships/slideMaster" Target="../slideMasters/slideMaster3.xml"/><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6.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5.png"/><Relationship Id="rId1" Type="http://schemas.openxmlformats.org/officeDocument/2006/relationships/slideMaster" Target="../slideMasters/slideMaster3.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1.xml"/><Relationship Id="rId5" Type="http://schemas.openxmlformats.org/officeDocument/2006/relationships/image" Target="../media/image6.png"/><Relationship Id="rId4" Type="http://schemas.openxmlformats.org/officeDocument/2006/relationships/image" Target="../media/image4.sv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8" Type="http://schemas.openxmlformats.org/officeDocument/2006/relationships/hyperlink" Target="https://publicisgroupe.sharepoint.com/:f:/s/TheLab/Eh4B_F0REDFKqFP5-zXAEloBXSG6BlriFa1hK2jkhYP3wg?e=t1wShF" TargetMode="External"/><Relationship Id="rId13" Type="http://schemas.openxmlformats.org/officeDocument/2006/relationships/image" Target="../media/image42.png"/><Relationship Id="rId18" Type="http://schemas.openxmlformats.org/officeDocument/2006/relationships/image" Target="../media/image47.svg"/><Relationship Id="rId3" Type="http://schemas.openxmlformats.org/officeDocument/2006/relationships/image" Target="../media/image37.png"/><Relationship Id="rId7" Type="http://schemas.openxmlformats.org/officeDocument/2006/relationships/hyperlink" Target="https://publicisgroupe.sharepoint.com/:f:/s/TheLab/EqcZwx7gteRKiWBHQV9k5a4BZ2AL8HHT-Ftf3465WkDu6A?e=MolCGj" TargetMode="External"/><Relationship Id="rId12" Type="http://schemas.openxmlformats.org/officeDocument/2006/relationships/image" Target="../media/image41.png"/><Relationship Id="rId17" Type="http://schemas.openxmlformats.org/officeDocument/2006/relationships/image" Target="../media/image46.png"/><Relationship Id="rId2" Type="http://schemas.openxmlformats.org/officeDocument/2006/relationships/image" Target="../media/image18.png"/><Relationship Id="rId16" Type="http://schemas.openxmlformats.org/officeDocument/2006/relationships/image" Target="../media/image45.png"/><Relationship Id="rId1" Type="http://schemas.openxmlformats.org/officeDocument/2006/relationships/slideMaster" Target="../slideMasters/slideMaster4.xml"/><Relationship Id="rId6" Type="http://schemas.openxmlformats.org/officeDocument/2006/relationships/image" Target="../media/image38.png"/><Relationship Id="rId11" Type="http://schemas.openxmlformats.org/officeDocument/2006/relationships/image" Target="../media/image40.png"/><Relationship Id="rId5" Type="http://schemas.openxmlformats.org/officeDocument/2006/relationships/image" Target="../media/image4.svg"/><Relationship Id="rId15" Type="http://schemas.openxmlformats.org/officeDocument/2006/relationships/image" Target="../media/image44.png"/><Relationship Id="rId10" Type="http://schemas.openxmlformats.org/officeDocument/2006/relationships/image" Target="../media/image39.png"/><Relationship Id="rId19" Type="http://schemas.openxmlformats.org/officeDocument/2006/relationships/image" Target="../media/image6.png"/><Relationship Id="rId4" Type="http://schemas.openxmlformats.org/officeDocument/2006/relationships/image" Target="../media/image3.png"/><Relationship Id="rId9" Type="http://schemas.openxmlformats.org/officeDocument/2006/relationships/hyperlink" Target="https://publicisgroupe.sharepoint.com/:f:/s/TheLab/EjKC-KsgJ6NBoxQ-nf0kofoBaV6EzcRRX2OUMEm37bgAzg?e=vzst8F" TargetMode="External"/><Relationship Id="rId14" Type="http://schemas.openxmlformats.org/officeDocument/2006/relationships/image" Target="../media/image43.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Master" Target="../slideMasters/slideMaster4.xml"/><Relationship Id="rId4" Type="http://schemas.openxmlformats.org/officeDocument/2006/relationships/image" Target="../media/image4.svg"/></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jpe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87.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1.png"/><Relationship Id="rId7" Type="http://schemas.openxmlformats.org/officeDocument/2006/relationships/image" Target="../media/image4.svg"/><Relationship Id="rId2" Type="http://schemas.openxmlformats.org/officeDocument/2006/relationships/image" Target="../media/image10.jpeg"/><Relationship Id="rId1" Type="http://schemas.openxmlformats.org/officeDocument/2006/relationships/slideMaster" Target="../slideMasters/slideMaster4.xml"/><Relationship Id="rId6" Type="http://schemas.openxmlformats.org/officeDocument/2006/relationships/image" Target="../media/image3.png"/><Relationship Id="rId5" Type="http://schemas.openxmlformats.org/officeDocument/2006/relationships/image" Target="../media/image9.png"/><Relationship Id="rId4" Type="http://schemas.openxmlformats.org/officeDocument/2006/relationships/image" Target="../media/image12.sv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jpe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4.jpeg"/><Relationship Id="rId1" Type="http://schemas.openxmlformats.org/officeDocument/2006/relationships/slideMaster" Target="../slideMasters/slideMaster4.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5.png"/><Relationship Id="rId1" Type="http://schemas.openxmlformats.org/officeDocument/2006/relationships/slideMaster" Target="../slideMasters/slideMaster4.xml"/><Relationship Id="rId5" Type="http://schemas.openxmlformats.org/officeDocument/2006/relationships/image" Target="../media/image6.png"/><Relationship Id="rId4" Type="http://schemas.openxmlformats.org/officeDocument/2006/relationships/image" Target="../media/image4.svg"/></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6.png"/><Relationship Id="rId1" Type="http://schemas.openxmlformats.org/officeDocument/2006/relationships/slideMaster" Target="../slideMasters/slideMaster4.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17.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Master" Target="../slideMasters/slideMaster4.xml"/><Relationship Id="rId6" Type="http://schemas.openxmlformats.org/officeDocument/2006/relationships/image" Target="../media/image18.png"/><Relationship Id="rId5" Type="http://schemas.openxmlformats.org/officeDocument/2006/relationships/image" Target="../media/image4.svg"/><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Platform 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490521-46E9-6E06-1F4D-C51C10E4B42A}"/>
              </a:ext>
            </a:extLst>
          </p:cNvPr>
          <p:cNvPicPr>
            <a:picLocks noChangeAspect="1"/>
          </p:cNvPicPr>
          <p:nvPr/>
        </p:nvPicPr>
        <p:blipFill>
          <a:blip r:embed="rId2"/>
          <a:srcRect l="65" t="784" r="962" b="-1"/>
          <a:stretch/>
        </p:blipFill>
        <p:spPr>
          <a:xfrm>
            <a:off x="0" y="0"/>
            <a:ext cx="12191999" cy="6862629"/>
          </a:xfrm>
          <a:prstGeom prst="rect">
            <a:avLst/>
          </a:prstGeom>
        </p:spPr>
      </p:pic>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5965110"/>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6079512"/>
            <a:ext cx="756311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1" name="Espace réservé du pied de page 4">
            <a:extLst>
              <a:ext uri="{FF2B5EF4-FFF2-40B4-BE49-F238E27FC236}">
                <a16:creationId xmlns:a16="http://schemas.microsoft.com/office/drawing/2014/main" id="{E17619DC-D3CF-460B-0841-A86BE098886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C86D64AD-EBB8-651E-5E00-77E96DC2824B}"/>
              </a:ext>
            </a:extLst>
          </p:cNvPr>
          <p:cNvPicPr>
            <a:picLocks noChangeAspect="1"/>
          </p:cNvPicPr>
          <p:nvPr/>
        </p:nvPicPr>
        <p:blipFill>
          <a:blip r:embed="rId6"/>
          <a:srcRect/>
          <a:stretch/>
        </p:blipFill>
        <p:spPr>
          <a:xfrm>
            <a:off x="11366553" y="6299914"/>
            <a:ext cx="458559" cy="446991"/>
          </a:xfrm>
          <a:prstGeom prst="rect">
            <a:avLst/>
          </a:prstGeom>
        </p:spPr>
      </p:pic>
      <p:sp>
        <p:nvSpPr>
          <p:cNvPr id="13" name="Title 1">
            <a:extLst>
              <a:ext uri="{FF2B5EF4-FFF2-40B4-BE49-F238E27FC236}">
                <a16:creationId xmlns:a16="http://schemas.microsoft.com/office/drawing/2014/main" id="{C3EB7831-C20B-4E75-1892-1810F8A0DED1}"/>
              </a:ext>
            </a:extLst>
          </p:cNvPr>
          <p:cNvSpPr>
            <a:spLocks noGrp="1"/>
          </p:cNvSpPr>
          <p:nvPr>
            <p:ph type="title" hasCustomPrompt="1"/>
          </p:nvPr>
        </p:nvSpPr>
        <p:spPr>
          <a:xfrm>
            <a:off x="582303" y="2727434"/>
            <a:ext cx="7931075" cy="3214027"/>
          </a:xfrm>
          <a:ln>
            <a:noFill/>
          </a:ln>
        </p:spPr>
        <p:txBody>
          <a:bodyPr lIns="0" anchor="b">
            <a:noAutofit/>
          </a:bodyPr>
          <a:lstStyle>
            <a:lvl1pPr algn="l">
              <a:lnSpc>
                <a:spcPct val="90000"/>
              </a:lnSpc>
              <a:defRPr sz="5500" b="0" i="0">
                <a:solidFill>
                  <a:schemeClr val="tx2"/>
                </a:solidFill>
                <a:latin typeface="Volte Medium" pitchFamily="2" charset="77"/>
              </a:defRPr>
            </a:lvl1pPr>
          </a:lstStyle>
          <a:p>
            <a:r>
              <a:rPr lang="en-US"/>
              <a:t>Click to edit title</a:t>
            </a:r>
          </a:p>
        </p:txBody>
      </p:sp>
    </p:spTree>
    <p:extLst>
      <p:ext uri="{BB962C8B-B14F-4D97-AF65-F5344CB8AC3E}">
        <p14:creationId xmlns:p14="http://schemas.microsoft.com/office/powerpoint/2010/main" val="1727235842"/>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Headlin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3977"/>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grpSp>
        <p:nvGrpSpPr>
          <p:cNvPr id="6" name="Group 5">
            <a:extLst>
              <a:ext uri="{FF2B5EF4-FFF2-40B4-BE49-F238E27FC236}">
                <a16:creationId xmlns:a16="http://schemas.microsoft.com/office/drawing/2014/main" id="{272FFFC3-65D6-3EB6-812C-73A88FA6A5AD}"/>
              </a:ext>
            </a:extLst>
          </p:cNvPr>
          <p:cNvGrpSpPr/>
          <p:nvPr/>
        </p:nvGrpSpPr>
        <p:grpSpPr>
          <a:xfrm>
            <a:off x="0" y="6457039"/>
            <a:ext cx="1659885" cy="406991"/>
            <a:chOff x="0" y="6414270"/>
            <a:chExt cx="1844566" cy="452273"/>
          </a:xfrm>
        </p:grpSpPr>
        <p:pic>
          <p:nvPicPr>
            <p:cNvPr id="13" name="Picture 12">
              <a:extLst>
                <a:ext uri="{FF2B5EF4-FFF2-40B4-BE49-F238E27FC236}">
                  <a16:creationId xmlns:a16="http://schemas.microsoft.com/office/drawing/2014/main" id="{0F985FAC-D729-7DB3-0837-28AAEA1CE8C5}"/>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B202E185-69C9-00D6-3314-57DF42783D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915921560"/>
      </p:ext>
    </p:extLst>
  </p:cSld>
  <p:clrMapOvr>
    <a:masterClrMapping/>
  </p:clrMapOvr>
  <p:hf hdr="0" ftr="0" dt="0"/>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Statement/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829"/>
            <a:ext cx="12192000" cy="6857171"/>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E1A99F56-A8E8-71E8-787E-32042C448E77}"/>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C5F58A67-C09A-BBC6-2BA3-2E7D59E33CE6}"/>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E02965CB-1158-A894-DEBD-A6697D3470C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596113853"/>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Statement/Divide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A75DE6-8523-55A2-17D6-ED70FD74B29D}"/>
              </a:ext>
            </a:extLst>
          </p:cNvPr>
          <p:cNvPicPr>
            <a:picLocks noChangeAspect="1"/>
          </p:cNvPicPr>
          <p:nvPr/>
        </p:nvPicPr>
        <p:blipFill>
          <a:blip r:embed="rId2"/>
          <a:srcRect t="6" b="6"/>
          <a:stretch/>
        </p:blipFill>
        <p:spPr>
          <a:xfrm>
            <a:off x="0" y="0"/>
            <a:ext cx="12192000" cy="6864259"/>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DFA27D3D-BD46-418A-582D-715320619E00}"/>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10248964-B6FA-32A0-AD94-E03112BBA2B4}"/>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254C4A64-46A4-D914-787C-238FEE2145B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98303924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Statement/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C3B3-0DEE-D330-68E8-5810E670A18A}"/>
              </a:ext>
            </a:extLst>
          </p:cNvPr>
          <p:cNvPicPr>
            <a:picLocks noChangeAspect="1"/>
          </p:cNvPicPr>
          <p:nvPr/>
        </p:nvPicPr>
        <p:blipFill>
          <a:blip r:embed="rId2"/>
          <a:srcRect t="303" r="400" b="6"/>
          <a:stretch/>
        </p:blipFill>
        <p:spPr>
          <a:xfrm>
            <a:off x="0" y="0"/>
            <a:ext cx="12192000" cy="6864259"/>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46F7A40F-BD88-03D9-49EC-49EF6A7BBF6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E8354484-B1F5-6DFA-7B08-AA4C056A1F81}"/>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6138902-3F26-38F4-3CFB-C106CD1B78D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945395490"/>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Statement/Divider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C29C01-02D2-1819-CBED-683B9353F92F}"/>
              </a:ext>
            </a:extLst>
          </p:cNvPr>
          <p:cNvPicPr>
            <a:picLocks noChangeAspect="1"/>
          </p:cNvPicPr>
          <p:nvPr/>
        </p:nvPicPr>
        <p:blipFill>
          <a:blip r:embed="rId2"/>
          <a:srcRect t="6" b="6"/>
          <a:stretch/>
        </p:blipFill>
        <p:spPr>
          <a:xfrm>
            <a:off x="0" y="1"/>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702E6FD6-BF2D-6459-CB2D-C67150CD9355}"/>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8E7F9BFD-79F7-6D3D-9CA7-E33349A66D64}"/>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D3617B1A-2C73-83D4-5C4E-6E632F8962B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221262030"/>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People Background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F54AC7-5723-485D-C1D2-C6EC3F7DEA6F}"/>
              </a:ext>
            </a:extLst>
          </p:cNvPr>
          <p:cNvPicPr>
            <a:picLocks noChangeAspect="1"/>
          </p:cNvPicPr>
          <p:nvPr/>
        </p:nvPicPr>
        <p:blipFill>
          <a:blip r:embed="rId2"/>
          <a:srcRect l="7942" t="9999" r="2068"/>
          <a:stretch>
            <a:fillRect/>
          </a:stretch>
        </p:blipFill>
        <p:spPr>
          <a:xfrm flipH="1">
            <a:off x="0" y="0"/>
            <a:ext cx="12192000" cy="6858000"/>
          </a:xfrm>
          <a:prstGeom prst="rect">
            <a:avLst/>
          </a:prstGeom>
        </p:spPr>
      </p:pic>
      <p:pic>
        <p:nvPicPr>
          <p:cNvPr id="9" name="Graphic 8">
            <a:extLst>
              <a:ext uri="{FF2B5EF4-FFF2-40B4-BE49-F238E27FC236}">
                <a16:creationId xmlns:a16="http://schemas.microsoft.com/office/drawing/2014/main" id="{A6EDE521-902E-7D10-5D0A-A1BB5996A7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0" name="Group 9">
            <a:extLst>
              <a:ext uri="{FF2B5EF4-FFF2-40B4-BE49-F238E27FC236}">
                <a16:creationId xmlns:a16="http://schemas.microsoft.com/office/drawing/2014/main" id="{6AC8C97E-FD37-37BD-48A7-38FCFEA0F9FD}"/>
              </a:ext>
            </a:extLst>
          </p:cNvPr>
          <p:cNvGrpSpPr/>
          <p:nvPr/>
        </p:nvGrpSpPr>
        <p:grpSpPr>
          <a:xfrm>
            <a:off x="0" y="6452029"/>
            <a:ext cx="1659885" cy="406991"/>
            <a:chOff x="0" y="6414270"/>
            <a:chExt cx="1844566" cy="452273"/>
          </a:xfrm>
        </p:grpSpPr>
        <p:pic>
          <p:nvPicPr>
            <p:cNvPr id="11" name="Picture 10">
              <a:extLst>
                <a:ext uri="{FF2B5EF4-FFF2-40B4-BE49-F238E27FC236}">
                  <a16:creationId xmlns:a16="http://schemas.microsoft.com/office/drawing/2014/main" id="{09D9DD4F-E71D-E667-1E6C-B36F1B0420BD}"/>
                </a:ext>
              </a:extLst>
            </p:cNvPr>
            <p:cNvPicPr>
              <a:picLocks noChangeAspect="1"/>
            </p:cNvPicPr>
            <p:nvPr userDrawn="1"/>
          </p:nvPicPr>
          <p:blipFill>
            <a:blip r:embed="rId6"/>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29B9BBF1-6F07-74AD-EC64-228B10A481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059413216"/>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People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flipH="1">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userDrawn="1"/>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28493665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People Background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3"/>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userDrawn="1"/>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15807178"/>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People Background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3"/>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userDrawn="1"/>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904776567"/>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Gradient Ring Background">
    <p:spTree>
      <p:nvGrpSpPr>
        <p:cNvPr id="1" name=""/>
        <p:cNvGrpSpPr/>
        <p:nvPr/>
      </p:nvGrpSpPr>
      <p:grpSpPr>
        <a:xfrm>
          <a:off x="0" y="0"/>
          <a:ext cx="0" cy="0"/>
          <a:chOff x="0" y="0"/>
          <a:chExt cx="0" cy="0"/>
        </a:xfrm>
      </p:grpSpPr>
      <p:pic>
        <p:nvPicPr>
          <p:cNvPr id="7" name="Picture 6" descr="A blue circle with a black background&#10;&#10;AI-generated content may be incorrect.">
            <a:extLst>
              <a:ext uri="{FF2B5EF4-FFF2-40B4-BE49-F238E27FC236}">
                <a16:creationId xmlns:a16="http://schemas.microsoft.com/office/drawing/2014/main" id="{DF16656C-F0E5-1758-45BB-0F9041B952C8}"/>
              </a:ext>
            </a:extLst>
          </p:cNvPr>
          <p:cNvPicPr>
            <a:picLocks noChangeAspect="1"/>
          </p:cNvPicPr>
          <p:nvPr/>
        </p:nvPicPr>
        <p:blipFill rotWithShape="1">
          <a:blip r:embed="rId2"/>
          <a:srcRect l="2256" t="3431" r="1305" b="5"/>
          <a:stretch/>
        </p:blipFill>
        <p:spPr>
          <a:xfrm>
            <a:off x="0" y="1"/>
            <a:ext cx="12192000" cy="6865974"/>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9" name="Group 8">
            <a:extLst>
              <a:ext uri="{FF2B5EF4-FFF2-40B4-BE49-F238E27FC236}">
                <a16:creationId xmlns:a16="http://schemas.microsoft.com/office/drawing/2014/main" id="{F5B5A9A9-C6B4-8597-A5D9-F098B1DC41BB}"/>
              </a:ext>
            </a:extLst>
          </p:cNvPr>
          <p:cNvGrpSpPr/>
          <p:nvPr/>
        </p:nvGrpSpPr>
        <p:grpSpPr>
          <a:xfrm>
            <a:off x="0" y="6452029"/>
            <a:ext cx="1659885" cy="406991"/>
            <a:chOff x="0" y="6414270"/>
            <a:chExt cx="1844566" cy="452273"/>
          </a:xfrm>
        </p:grpSpPr>
        <p:pic>
          <p:nvPicPr>
            <p:cNvPr id="10" name="Picture 9">
              <a:extLst>
                <a:ext uri="{FF2B5EF4-FFF2-40B4-BE49-F238E27FC236}">
                  <a16:creationId xmlns:a16="http://schemas.microsoft.com/office/drawing/2014/main" id="{E02EF528-F8C4-3EE0-A33C-A30937247FBD}"/>
                </a:ext>
              </a:extLst>
            </p:cNvPr>
            <p:cNvPicPr>
              <a:picLocks noChangeAspect="1"/>
            </p:cNvPicPr>
            <p:nvPr userDrawn="1"/>
          </p:nvPicPr>
          <p:blipFill>
            <a:blip r:embed="rId4"/>
            <a:srcRect/>
            <a:stretch/>
          </p:blipFill>
          <p:spPr>
            <a:xfrm>
              <a:off x="0" y="6414270"/>
              <a:ext cx="1844566" cy="452273"/>
            </a:xfrm>
            <a:prstGeom prst="rect">
              <a:avLst/>
            </a:prstGeom>
          </p:spPr>
        </p:pic>
        <p:pic>
          <p:nvPicPr>
            <p:cNvPr id="11" name="Graphic 10">
              <a:extLst>
                <a:ext uri="{FF2B5EF4-FFF2-40B4-BE49-F238E27FC236}">
                  <a16:creationId xmlns:a16="http://schemas.microsoft.com/office/drawing/2014/main" id="{F88BEB16-9245-CFA5-4DC0-F0F6046A617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167564431"/>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Gradient Ring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CC63B-D3C1-548F-D900-8B723BF3BF7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
                    </a14:imgEffect>
                  </a14:imgLayer>
                </a14:imgProps>
              </a:ext>
            </a:extLst>
          </a:blip>
          <a:srcRect l="35" r="35"/>
          <a:stretch/>
        </p:blipFill>
        <p:spPr>
          <a:xfrm>
            <a:off x="0" y="0"/>
            <a:ext cx="12192000" cy="6861977"/>
          </a:xfrm>
          <a:prstGeom prst="rect">
            <a:avLst/>
          </a:prstGeom>
          <a:noFill/>
          <a:ln w="9525">
            <a:noFill/>
          </a:ln>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4"/>
          <a:srcRect/>
          <a:stretch/>
        </p:blipFill>
        <p:spPr>
          <a:xfrm>
            <a:off x="11366553" y="6299914"/>
            <a:ext cx="458559" cy="446991"/>
          </a:xfrm>
          <a:prstGeom prst="rect">
            <a:avLst/>
          </a:prstGeom>
        </p:spPr>
      </p:pic>
      <p:grpSp>
        <p:nvGrpSpPr>
          <p:cNvPr id="4" name="Group 3">
            <a:extLst>
              <a:ext uri="{FF2B5EF4-FFF2-40B4-BE49-F238E27FC236}">
                <a16:creationId xmlns:a16="http://schemas.microsoft.com/office/drawing/2014/main" id="{322288F3-EC7D-5528-FB17-4E6086C78F6C}"/>
              </a:ext>
            </a:extLst>
          </p:cNvPr>
          <p:cNvGrpSpPr/>
          <p:nvPr/>
        </p:nvGrpSpPr>
        <p:grpSpPr>
          <a:xfrm>
            <a:off x="0" y="6452029"/>
            <a:ext cx="1659885" cy="406991"/>
            <a:chOff x="0" y="6414270"/>
            <a:chExt cx="1844566" cy="452273"/>
          </a:xfrm>
        </p:grpSpPr>
        <p:pic>
          <p:nvPicPr>
            <p:cNvPr id="9" name="Picture 8">
              <a:extLst>
                <a:ext uri="{FF2B5EF4-FFF2-40B4-BE49-F238E27FC236}">
                  <a16:creationId xmlns:a16="http://schemas.microsoft.com/office/drawing/2014/main" id="{4411F4A3-6369-1F87-A4D6-3D4C6AC37027}"/>
                </a:ext>
              </a:extLst>
            </p:cNvPr>
            <p:cNvPicPr>
              <a:picLocks noChangeAspect="1"/>
            </p:cNvPicPr>
            <p:nvPr userDrawn="1"/>
          </p:nvPicPr>
          <p:blipFill>
            <a:blip r:embed="rId5"/>
            <a:srcRect/>
            <a:stretch/>
          </p:blipFill>
          <p:spPr>
            <a:xfrm>
              <a:off x="0" y="6414270"/>
              <a:ext cx="1844566" cy="452273"/>
            </a:xfrm>
            <a:prstGeom prst="rect">
              <a:avLst/>
            </a:prstGeom>
          </p:spPr>
        </p:pic>
        <p:pic>
          <p:nvPicPr>
            <p:cNvPr id="10" name="Graphic 9">
              <a:extLst>
                <a:ext uri="{FF2B5EF4-FFF2-40B4-BE49-F238E27FC236}">
                  <a16:creationId xmlns:a16="http://schemas.microsoft.com/office/drawing/2014/main" id="{E84200DC-1018-0EF8-3E1E-6D8B8B04A47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9553520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Headline + Subhea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grpSp>
        <p:nvGrpSpPr>
          <p:cNvPr id="13" name="Group 12">
            <a:extLst>
              <a:ext uri="{FF2B5EF4-FFF2-40B4-BE49-F238E27FC236}">
                <a16:creationId xmlns:a16="http://schemas.microsoft.com/office/drawing/2014/main" id="{A8ECBD1D-FE50-230D-5FF6-F9009DC38170}"/>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7B15570-8BAF-25E5-777D-B3ADAC406C28}"/>
                </a:ext>
              </a:extLst>
            </p:cNvPr>
            <p:cNvPicPr>
              <a:picLocks noChangeAspect="1"/>
            </p:cNvPicPr>
            <p:nvPr/>
          </p:nvPicPr>
          <p:blipFill>
            <a:blip r:embed="rId4"/>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B8B4261F-6164-6C41-8228-6927B63E82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230124286"/>
      </p:ext>
    </p:extLst>
  </p:cSld>
  <p:clrMapOvr>
    <a:masterClrMapping/>
  </p:clrMapOvr>
  <p:hf hdr="0" ftr="0" dt="0"/>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Gradient Background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userDrawn="1"/>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092090760"/>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Gradient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40902-0A20-EF63-D760-B21632A421C8}"/>
              </a:ext>
            </a:extLst>
          </p:cNvPr>
          <p:cNvPicPr>
            <a:picLocks noChangeAspect="1"/>
          </p:cNvPicPr>
          <p:nvPr/>
        </p:nvPicPr>
        <p:blipFill>
          <a:blip r:embed="rId2"/>
          <a:srcRect/>
          <a:stretch/>
        </p:blipFill>
        <p:spPr>
          <a:xfrm>
            <a:off x="0" y="0"/>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userDrawn="1"/>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951728228"/>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Gradient Background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a:stretch/>
        </p:blipFill>
        <p:spPr>
          <a:xfrm>
            <a:off x="0" y="0"/>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userDrawn="1"/>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442849117"/>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Blank Gradi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Tree>
    <p:extLst>
      <p:ext uri="{BB962C8B-B14F-4D97-AF65-F5344CB8AC3E}">
        <p14:creationId xmlns:p14="http://schemas.microsoft.com/office/powerpoint/2010/main" val="65778561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C3B3-0DEE-D330-68E8-5810E670A18A}"/>
              </a:ext>
            </a:extLst>
          </p:cNvPr>
          <p:cNvPicPr>
            <a:picLocks noChangeAspect="1"/>
          </p:cNvPicPr>
          <p:nvPr/>
        </p:nvPicPr>
        <p:blipFill>
          <a:blip r:embed="rId2"/>
          <a:srcRect t="303" r="400" b="6"/>
          <a:stretch/>
        </p:blipFill>
        <p:spPr>
          <a:xfrm>
            <a:off x="0" y="0"/>
            <a:ext cx="12192000" cy="6864259"/>
          </a:xfrm>
          <a:prstGeom prst="rect">
            <a:avLst/>
          </a:prstGeom>
        </p:spPr>
      </p:pic>
      <p:sp>
        <p:nvSpPr>
          <p:cNvPr id="6" name="TextBox 5">
            <a:extLst>
              <a:ext uri="{FF2B5EF4-FFF2-40B4-BE49-F238E27FC236}">
                <a16:creationId xmlns:a16="http://schemas.microsoft.com/office/drawing/2014/main" id="{B6272BFC-B923-3E4B-B3CE-E5E03598C04E}"/>
              </a:ext>
            </a:extLst>
          </p:cNvPr>
          <p:cNvSpPr txBox="1"/>
          <p:nvPr/>
        </p:nvSpPr>
        <p:spPr>
          <a:xfrm>
            <a:off x="4258919" y="3247585"/>
            <a:ext cx="3674163" cy="830997"/>
          </a:xfrm>
          <a:prstGeom prst="rect">
            <a:avLst/>
          </a:prstGeom>
          <a:noFill/>
        </p:spPr>
        <p:txBody>
          <a:bodyPr wrap="square" rtlCol="0">
            <a:spAutoFit/>
          </a:bodyPr>
          <a:lstStyle/>
          <a:p>
            <a:pPr algn="ctr"/>
            <a:r>
              <a:rPr lang="en-US" sz="4800" b="0" i="0">
                <a:latin typeface="Volte Medium" pitchFamily="2" charset="77"/>
              </a:rPr>
              <a:t>Thank You</a:t>
            </a:r>
          </a:p>
        </p:txBody>
      </p:sp>
    </p:spTree>
    <p:extLst>
      <p:ext uri="{BB962C8B-B14F-4D97-AF65-F5344CB8AC3E}">
        <p14:creationId xmlns:p14="http://schemas.microsoft.com/office/powerpoint/2010/main" val="182041338"/>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type="blank" preserve="1">
  <p:cSld name="Blank Whit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04625844"/>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type="blank" preserve="1">
  <p:cSld name="Blank Gree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401231719"/>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type="blank" preserve="1">
  <p:cSld name="Blank Blu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536832"/>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9410-0FBE-91D2-F07D-96C2B6C359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AB1DF0-3ADE-B68A-57C6-A926FCBADB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346DF7-96E0-DDBD-B9E2-2FA1546E3D65}"/>
              </a:ext>
            </a:extLst>
          </p:cNvPr>
          <p:cNvSpPr>
            <a:spLocks noGrp="1"/>
          </p:cNvSpPr>
          <p:nvPr>
            <p:ph type="dt" sz="half" idx="10"/>
          </p:nvPr>
        </p:nvSpPr>
        <p:spPr/>
        <p:txBody>
          <a:bodyPr/>
          <a:lstStyle/>
          <a:p>
            <a:fld id="{24D35728-EF7D-D64D-A74E-A3E1475B0607}" type="datetimeFigureOut">
              <a:rPr lang="en-US" smtClean="0"/>
              <a:t>1/27/2026</a:t>
            </a:fld>
            <a:endParaRPr lang="en-US"/>
          </a:p>
        </p:txBody>
      </p:sp>
      <p:sp>
        <p:nvSpPr>
          <p:cNvPr id="5" name="Footer Placeholder 4">
            <a:extLst>
              <a:ext uri="{FF2B5EF4-FFF2-40B4-BE49-F238E27FC236}">
                <a16:creationId xmlns:a16="http://schemas.microsoft.com/office/drawing/2014/main" id="{1DC91FD0-6A8E-DE66-CDB3-9F93BAC4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243E50-3125-B329-7848-0E9F6BE03C5E}"/>
              </a:ext>
            </a:extLst>
          </p:cNvPr>
          <p:cNvSpPr>
            <a:spLocks noGrp="1"/>
          </p:cNvSpPr>
          <p:nvPr>
            <p:ph type="sldNum" sz="quarter" idx="12"/>
          </p:nvPr>
        </p:nvSpPr>
        <p:spPr/>
        <p:txBody>
          <a:bodyPr/>
          <a:lstStyle/>
          <a:p>
            <a:fld id="{C9C4494C-36CB-9B4F-9DA0-1326DA417634}" type="slidenum">
              <a:rPr lang="en-US" smtClean="0"/>
              <a:t>‹#›</a:t>
            </a:fld>
            <a:endParaRPr lang="en-US"/>
          </a:p>
        </p:txBody>
      </p:sp>
    </p:spTree>
    <p:extLst>
      <p:ext uri="{BB962C8B-B14F-4D97-AF65-F5344CB8AC3E}">
        <p14:creationId xmlns:p14="http://schemas.microsoft.com/office/powerpoint/2010/main" val="96019099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62876-FCDD-C297-45D2-9624A300B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D8F8F4-B993-C9C7-ADAC-55FB9242B3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0EA42-B04B-BC95-F6EB-98DB4374F59F}"/>
              </a:ext>
            </a:extLst>
          </p:cNvPr>
          <p:cNvSpPr>
            <a:spLocks noGrp="1"/>
          </p:cNvSpPr>
          <p:nvPr>
            <p:ph type="dt" sz="half" idx="10"/>
          </p:nvPr>
        </p:nvSpPr>
        <p:spPr/>
        <p:txBody>
          <a:bodyPr/>
          <a:lstStyle/>
          <a:p>
            <a:fld id="{24D35728-EF7D-D64D-A74E-A3E1475B0607}" type="datetimeFigureOut">
              <a:rPr lang="en-US" smtClean="0"/>
              <a:t>1/27/2026</a:t>
            </a:fld>
            <a:endParaRPr lang="en-US"/>
          </a:p>
        </p:txBody>
      </p:sp>
      <p:sp>
        <p:nvSpPr>
          <p:cNvPr id="5" name="Footer Placeholder 4">
            <a:extLst>
              <a:ext uri="{FF2B5EF4-FFF2-40B4-BE49-F238E27FC236}">
                <a16:creationId xmlns:a16="http://schemas.microsoft.com/office/drawing/2014/main" id="{8DC7F881-035E-ECCC-7E30-743CFACF5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B3F42-3057-C1C3-D834-E53414FCBED3}"/>
              </a:ext>
            </a:extLst>
          </p:cNvPr>
          <p:cNvSpPr>
            <a:spLocks noGrp="1"/>
          </p:cNvSpPr>
          <p:nvPr>
            <p:ph type="sldNum" sz="quarter" idx="12"/>
          </p:nvPr>
        </p:nvSpPr>
        <p:spPr/>
        <p:txBody>
          <a:bodyPr/>
          <a:lstStyle/>
          <a:p>
            <a:fld id="{C9C4494C-36CB-9B4F-9DA0-1326DA417634}" type="slidenum">
              <a:rPr lang="en-US" smtClean="0"/>
              <a:t>‹#›</a:t>
            </a:fld>
            <a:endParaRPr lang="en-US"/>
          </a:p>
        </p:txBody>
      </p:sp>
    </p:spTree>
    <p:extLst>
      <p:ext uri="{BB962C8B-B14F-4D97-AF65-F5344CB8AC3E}">
        <p14:creationId xmlns:p14="http://schemas.microsoft.com/office/powerpoint/2010/main" val="45108722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Headline + Sub + Body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3" y="1552575"/>
            <a:ext cx="11471275" cy="44304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307674809"/>
      </p:ext>
    </p:extLst>
  </p:cSld>
  <p:clrMapOvr>
    <a:masterClrMapping/>
  </p:clrMapOvr>
  <p:hf hdr="0" ftr="0" dt="0"/>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lnSpc>
                <a:spcPct val="130000"/>
              </a:lnSpc>
              <a:defRPr sz="1800"/>
            </a:lvl1pPr>
            <a:lvl2pPr>
              <a:lnSpc>
                <a:spcPct val="130000"/>
              </a:lnSpc>
              <a:defRPr sz="1800"/>
            </a:lvl2pPr>
            <a:lvl3pPr>
              <a:lnSpc>
                <a:spcPct val="130000"/>
              </a:lnSpc>
              <a:defRPr sz="1800"/>
            </a:lvl3pPr>
            <a:lvl4pPr>
              <a:lnSpc>
                <a:spcPct val="130000"/>
              </a:lnSpc>
              <a:defRPr sz="1800"/>
            </a:lvl4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p:txBody>
      </p:sp>
      <p:sp>
        <p:nvSpPr>
          <p:cNvPr id="10"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A98CC79F-1E95-8541-8034-F5FAD9638258}"/>
              </a:ext>
            </a:extLst>
          </p:cNvPr>
          <p:cNvSpPr>
            <a:spLocks noGrp="1"/>
          </p:cNvSpPr>
          <p:nvPr>
            <p:ph type="pic" sz="quarter" idx="11" hasCustomPrompt="1"/>
          </p:nvPr>
        </p:nvSpPr>
        <p:spPr>
          <a:xfrm>
            <a:off x="3486480" y="0"/>
            <a:ext cx="8705520" cy="6858000"/>
          </a:xfrm>
          <a:custGeom>
            <a:avLst/>
            <a:gdLst>
              <a:gd name="connsiteX0" fmla="*/ 603030 w 8705520"/>
              <a:gd name="connsiteY0" fmla="*/ 0 h 6858000"/>
              <a:gd name="connsiteX1" fmla="*/ 8705520 w 8705520"/>
              <a:gd name="connsiteY1" fmla="*/ 0 h 6858000"/>
              <a:gd name="connsiteX2" fmla="*/ 8705520 w 8705520"/>
              <a:gd name="connsiteY2" fmla="*/ 6858000 h 6858000"/>
              <a:gd name="connsiteX3" fmla="*/ 603028 w 8705520"/>
              <a:gd name="connsiteY3" fmla="*/ 6858000 h 6858000"/>
              <a:gd name="connsiteX4" fmla="*/ 449946 w 8705520"/>
              <a:gd name="connsiteY4" fmla="*/ 6405514 h 6858000"/>
              <a:gd name="connsiteX5" fmla="*/ 0 w 8705520"/>
              <a:gd name="connsiteY5" fmla="*/ 3429002 h 6858000"/>
              <a:gd name="connsiteX6" fmla="*/ 449944 w 8705520"/>
              <a:gd name="connsiteY6" fmla="*/ 4524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05520" h="6858000">
                <a:moveTo>
                  <a:pt x="603030" y="0"/>
                </a:moveTo>
                <a:lnTo>
                  <a:pt x="8705520" y="0"/>
                </a:lnTo>
                <a:lnTo>
                  <a:pt x="8705520" y="6858000"/>
                </a:lnTo>
                <a:lnTo>
                  <a:pt x="603028" y="6858000"/>
                </a:lnTo>
                <a:lnTo>
                  <a:pt x="449946" y="6405514"/>
                </a:lnTo>
                <a:cubicBezTo>
                  <a:pt x="157528" y="5465236"/>
                  <a:pt x="0" y="4465518"/>
                  <a:pt x="0" y="3429002"/>
                </a:cubicBezTo>
                <a:cubicBezTo>
                  <a:pt x="0" y="2392486"/>
                  <a:pt x="157528" y="1392768"/>
                  <a:pt x="449944" y="4524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select icon to add</a:t>
            </a:r>
          </a:p>
        </p:txBody>
      </p:sp>
      <p:sp>
        <p:nvSpPr>
          <p:cNvPr id="6" name="Slide Number">
            <a:extLst>
              <a:ext uri="{FF2B5EF4-FFF2-40B4-BE49-F238E27FC236}">
                <a16:creationId xmlns:a16="http://schemas.microsoft.com/office/drawing/2014/main" id="{EEF821A2-2C1A-7E4E-A318-A1182781C33A}"/>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22091500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3355848"/>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4403054"/>
            <a:ext cx="2404872" cy="1771676"/>
          </a:xfrm>
        </p:spPr>
        <p:txBody>
          <a:bodyPr>
            <a:noAutofit/>
          </a:bodyPr>
          <a:lstStyle>
            <a:lvl1pPr>
              <a:defRPr/>
            </a:lvl1pPr>
          </a:lstStyle>
          <a:p>
            <a:pPr lvl="0"/>
            <a:r>
              <a:rPr lang="en-US"/>
              <a:t>Lorem Ipsum is simply dummy text of the printing and typesetting industry. Lorem Ipsum has been the industry’s.</a:t>
            </a:r>
          </a:p>
        </p:txBody>
      </p:sp>
      <p:sp>
        <p:nvSpPr>
          <p:cNvPr id="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22B65A8A-CD2C-654B-AFC8-42A98B91C012}"/>
              </a:ext>
            </a:extLst>
          </p:cNvPr>
          <p:cNvSpPr>
            <a:spLocks noGrp="1"/>
          </p:cNvSpPr>
          <p:nvPr>
            <p:ph type="pic" sz="quarter" idx="12" hasCustomPrompt="1"/>
          </p:nvPr>
        </p:nvSpPr>
        <p:spPr>
          <a:xfrm>
            <a:off x="3113436" y="0"/>
            <a:ext cx="9078564" cy="6858000"/>
          </a:xfrm>
          <a:custGeom>
            <a:avLst/>
            <a:gdLst>
              <a:gd name="connsiteX0" fmla="*/ 462 w 9078564"/>
              <a:gd name="connsiteY0" fmla="*/ 0 h 6858000"/>
              <a:gd name="connsiteX1" fmla="*/ 9078564 w 9078564"/>
              <a:gd name="connsiteY1" fmla="*/ 0 h 6858000"/>
              <a:gd name="connsiteX2" fmla="*/ 9078564 w 9078564"/>
              <a:gd name="connsiteY2" fmla="*/ 6858000 h 6858000"/>
              <a:gd name="connsiteX3" fmla="*/ 2667002 w 9078564"/>
              <a:gd name="connsiteY3" fmla="*/ 6858000 h 6858000"/>
              <a:gd name="connsiteX4" fmla="*/ 2626056 w 9078564"/>
              <a:gd name="connsiteY4" fmla="*/ 6815054 h 6858000"/>
              <a:gd name="connsiteX5" fmla="*/ 0 w 9078564"/>
              <a:gd name="connsiteY5" fmla="*/ 1828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78564" h="6858000">
                <a:moveTo>
                  <a:pt x="462" y="0"/>
                </a:moveTo>
                <a:lnTo>
                  <a:pt x="9078564" y="0"/>
                </a:lnTo>
                <a:lnTo>
                  <a:pt x="9078564" y="6858000"/>
                </a:lnTo>
                <a:lnTo>
                  <a:pt x="2667002" y="6858000"/>
                </a:lnTo>
                <a:lnTo>
                  <a:pt x="2626056" y="6815054"/>
                </a:lnTo>
                <a:cubicBezTo>
                  <a:pt x="994442" y="5019904"/>
                  <a:pt x="0" y="2635226"/>
                  <a:pt x="0" y="18288"/>
                </a:cubicBez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select icon to add</a:t>
            </a:r>
          </a:p>
        </p:txBody>
      </p:sp>
      <p:sp>
        <p:nvSpPr>
          <p:cNvPr id="6" name="Slide Number">
            <a:extLst>
              <a:ext uri="{FF2B5EF4-FFF2-40B4-BE49-F238E27FC236}">
                <a16:creationId xmlns:a16="http://schemas.microsoft.com/office/drawing/2014/main" id="{DFA198A7-AF0A-9044-9FE4-AF92A0754E3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739206404"/>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3">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5" name="Text Placeholder 2">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a:t>
            </a:r>
          </a:p>
        </p:txBody>
      </p:sp>
      <p:sp>
        <p:nvSpPr>
          <p:cNvPr id="13"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accent6">
              <a:lumMod val="60000"/>
              <a:lumOff val="40000"/>
            </a:schemeClr>
          </a:solidFill>
        </p:spPr>
        <p:txBody>
          <a:bodyPr wrap="square" lIns="0" tIns="0" rIns="0" bIns="731520" anchor="ctr" anchorCtr="0">
            <a:noAutofit/>
          </a:bodyPr>
          <a:lstStyle>
            <a:lvl1pPr marL="0" indent="0" algn="ctr">
              <a:buFontTx/>
              <a:buNone/>
              <a:defRPr sz="1000" b="0" i="0">
                <a:latin typeface="FuturaNext-Medium" panose="020B0602020204020303" pitchFamily="34" charset="77"/>
                <a:cs typeface="Arial" panose="020B0604020202020204" pitchFamily="34" charset="0"/>
              </a:defRPr>
            </a:lvl1pPr>
          </a:lstStyle>
          <a:p>
            <a:r>
              <a:rPr lang="en-US"/>
              <a:t>Drag and drop image or select icon to add</a:t>
            </a:r>
          </a:p>
        </p:txBody>
      </p:sp>
      <p:sp>
        <p:nvSpPr>
          <p:cNvPr id="6" name="Slide Number">
            <a:extLst>
              <a:ext uri="{FF2B5EF4-FFF2-40B4-BE49-F238E27FC236}">
                <a16:creationId xmlns:a16="http://schemas.microsoft.com/office/drawing/2014/main" id="{B8FC337B-AAE9-154F-B6C3-EBED6B8295F9}"/>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3370568565"/>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Vertical Layout w/ Text + Image Option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3355848" cy="299890"/>
          </a:xfrm>
        </p:spPr>
        <p:txBody>
          <a:bodyPr anchor="t" anchorCtr="0">
            <a:noAutofit/>
          </a:bodyPr>
          <a:lstStyle>
            <a:lvl1pPr>
              <a:lnSpc>
                <a:spcPct val="110000"/>
              </a:lnSpc>
              <a:defRPr sz="1900" b="1" i="0">
                <a:solidFill>
                  <a:schemeClr val="accent1"/>
                </a:solidFill>
                <a:latin typeface="Futura Next DemiBold" panose="020B0602020204020303" pitchFamily="34" charset="77"/>
              </a:defRPr>
            </a:lvl1pPr>
          </a:lstStyle>
          <a:p>
            <a:r>
              <a:rPr lang="en-US"/>
              <a:t>Subhead in 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191960"/>
            <a:ext cx="3355848" cy="4648452"/>
          </a:xfrm>
        </p:spPr>
        <p:txBody>
          <a:bodyPr>
            <a:noAutofit/>
          </a:bodyPr>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 </a:t>
            </a:r>
          </a:p>
        </p:txBody>
      </p:sp>
      <p:sp>
        <p:nvSpPr>
          <p:cNvPr id="6"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4419600" y="0"/>
            <a:ext cx="7772400"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select icon to add</a:t>
            </a:r>
          </a:p>
        </p:txBody>
      </p:sp>
      <p:sp>
        <p:nvSpPr>
          <p:cNvPr id="7" name="Slide Number">
            <a:extLst>
              <a:ext uri="{FF2B5EF4-FFF2-40B4-BE49-F238E27FC236}">
                <a16:creationId xmlns:a16="http://schemas.microsoft.com/office/drawing/2014/main" id="{FA8EEA42-F0AB-0343-82DB-E4BF38B3883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2957854309"/>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Vertical Layout w/ Image + Text Option 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a:t>
            </a:r>
          </a:p>
        </p:txBody>
      </p:sp>
      <p:sp>
        <p:nvSpPr>
          <p:cNvPr id="6"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2B909D7-76AD-6249-82AB-076A08868847}"/>
              </a:ext>
            </a:extLst>
          </p:cNvPr>
          <p:cNvSpPr>
            <a:spLocks noGrp="1"/>
          </p:cNvSpPr>
          <p:nvPr>
            <p:ph type="pic" sz="quarter" idx="11" hasCustomPrompt="1"/>
          </p:nvPr>
        </p:nvSpPr>
        <p:spPr>
          <a:xfrm>
            <a:off x="0" y="0"/>
            <a:ext cx="5907024"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select icon to add</a:t>
            </a:r>
          </a:p>
        </p:txBody>
      </p:sp>
      <p:sp>
        <p:nvSpPr>
          <p:cNvPr id="7" name="Slide Number">
            <a:extLst>
              <a:ext uri="{FF2B5EF4-FFF2-40B4-BE49-F238E27FC236}">
                <a16:creationId xmlns:a16="http://schemas.microsoft.com/office/drawing/2014/main" id="{FA8EEA42-F0AB-0343-82DB-E4BF38B3883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243771235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Vertical Layout w/ Image + Text Option 2">
    <p:spTree>
      <p:nvGrpSpPr>
        <p:cNvPr id="1" name=""/>
        <p:cNvGrpSpPr/>
        <p:nvPr/>
      </p:nvGrpSpPr>
      <p:grpSpPr>
        <a:xfrm>
          <a:off x="0" y="0"/>
          <a:ext cx="0" cy="0"/>
          <a:chOff x="0" y="0"/>
          <a:chExt cx="0" cy="0"/>
        </a:xfrm>
      </p:grpSpPr>
      <p:sp>
        <p:nvSpPr>
          <p:cNvPr id="17" name="Title 1">
            <a:extLst>
              <a:ext uri="{FF2B5EF4-FFF2-40B4-BE49-F238E27FC236}">
                <a16:creationId xmlns:a16="http://schemas.microsoft.com/office/drawing/2014/main" id="{B7220531-D027-3A4A-9F33-305E544BE670}"/>
              </a:ext>
            </a:extLst>
          </p:cNvPr>
          <p:cNvSpPr>
            <a:spLocks noGrp="1"/>
          </p:cNvSpPr>
          <p:nvPr>
            <p:ph type="title" hasCustomPrompt="1"/>
          </p:nvPr>
        </p:nvSpPr>
        <p:spPr>
          <a:xfrm>
            <a:off x="6281928" y="886968"/>
            <a:ext cx="5221224" cy="1141659"/>
          </a:xfrm>
        </p:spPr>
        <p:txBody>
          <a:bodyPr anchor="t" anchorCtr="0">
            <a:spAutoFit/>
          </a:bodyPr>
          <a:lstStyle>
            <a:lvl1pPr>
              <a:lnSpc>
                <a:spcPct val="110000"/>
              </a:lnSpc>
              <a:defRPr sz="2300" b="0" i="0">
                <a:latin typeface="FuturaNext-Medium" panose="020B0602020204020303" pitchFamily="34" charset="77"/>
              </a:defRPr>
            </a:lvl1pPr>
          </a:lstStyle>
          <a:p>
            <a:r>
              <a:rPr lang="en-US"/>
              <a:t>Long title sentence case, Lorem Ipsum has been the industry’s standard dummy text ever since the 1500s.</a:t>
            </a:r>
          </a:p>
        </p:txBody>
      </p:sp>
      <p:sp>
        <p:nvSpPr>
          <p:cNvPr id="18" name="Text Placeholder 2">
            <a:extLst>
              <a:ext uri="{FF2B5EF4-FFF2-40B4-BE49-F238E27FC236}">
                <a16:creationId xmlns:a16="http://schemas.microsoft.com/office/drawing/2014/main" id="{79C3CC2B-114F-6B45-A6BC-67F381F62135}"/>
              </a:ext>
            </a:extLst>
          </p:cNvPr>
          <p:cNvSpPr>
            <a:spLocks noGrp="1"/>
          </p:cNvSpPr>
          <p:nvPr>
            <p:ph type="body" sz="quarter" idx="10" hasCustomPrompt="1"/>
          </p:nvPr>
        </p:nvSpPr>
        <p:spPr>
          <a:xfrm>
            <a:off x="6281928" y="2371745"/>
            <a:ext cx="5221224" cy="3599287"/>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a:p>
            <a:pPr lvl="0"/>
            <a:r>
              <a:rPr lang="en-US"/>
              <a:t>It has survived not only five centuries, but also the leap into electronic typesetting.</a:t>
            </a:r>
          </a:p>
        </p:txBody>
      </p:sp>
      <p:sp>
        <p:nvSpPr>
          <p:cNvPr id="1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7AFD2F91-B811-6843-97ED-4D5DEAF431EC}"/>
              </a:ext>
            </a:extLst>
          </p:cNvPr>
          <p:cNvSpPr>
            <a:spLocks noGrp="1"/>
          </p:cNvSpPr>
          <p:nvPr>
            <p:ph type="pic" sz="quarter" idx="17" hasCustomPrompt="1"/>
          </p:nvPr>
        </p:nvSpPr>
        <p:spPr>
          <a:xfrm>
            <a:off x="0" y="0"/>
            <a:ext cx="5910073" cy="6858000"/>
          </a:xfrm>
          <a:custGeom>
            <a:avLst/>
            <a:gdLst>
              <a:gd name="connsiteX0" fmla="*/ 0 w 5910073"/>
              <a:gd name="connsiteY0" fmla="*/ 0 h 6858000"/>
              <a:gd name="connsiteX1" fmla="*/ 5405049 w 5910073"/>
              <a:gd name="connsiteY1" fmla="*/ 0 h 6858000"/>
              <a:gd name="connsiteX2" fmla="*/ 5500177 w 5910073"/>
              <a:gd name="connsiteY2" fmla="*/ 330085 h 6858000"/>
              <a:gd name="connsiteX3" fmla="*/ 5910073 w 5910073"/>
              <a:gd name="connsiteY3" fmla="*/ 3428999 h 6858000"/>
              <a:gd name="connsiteX4" fmla="*/ 5500179 w 5910073"/>
              <a:gd name="connsiteY4" fmla="*/ 6527913 h 6858000"/>
              <a:gd name="connsiteX5" fmla="*/ 5405049 w 5910073"/>
              <a:gd name="connsiteY5" fmla="*/ 6858000 h 6858000"/>
              <a:gd name="connsiteX6" fmla="*/ 0 w 5910073"/>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3" h="6858000">
                <a:moveTo>
                  <a:pt x="0" y="0"/>
                </a:moveTo>
                <a:lnTo>
                  <a:pt x="5405049" y="0"/>
                </a:lnTo>
                <a:lnTo>
                  <a:pt x="5500177" y="330085"/>
                </a:lnTo>
                <a:cubicBezTo>
                  <a:pt x="5767461" y="1317794"/>
                  <a:pt x="5910073" y="2356742"/>
                  <a:pt x="5910073" y="3428999"/>
                </a:cubicBezTo>
                <a:cubicBezTo>
                  <a:pt x="5910073" y="4501256"/>
                  <a:pt x="5767463" y="5540205"/>
                  <a:pt x="5500179" y="6527913"/>
                </a:cubicBezTo>
                <a:lnTo>
                  <a:pt x="5405049" y="6858000"/>
                </a:lnTo>
                <a:lnTo>
                  <a:pt x="0" y="6858000"/>
                </a:lnTo>
                <a:close/>
              </a:path>
            </a:pathLst>
          </a:custGeom>
          <a:solidFill>
            <a:schemeClr val="accent6">
              <a:lumMod val="60000"/>
              <a:lumOff val="40000"/>
            </a:schemeClr>
          </a:solidFill>
        </p:spPr>
        <p:txBody>
          <a:bodyPr wrap="square" tIns="0" bIns="640080" anchor="ctr" anchorCtr="0">
            <a:noAutofit/>
          </a:bodyPr>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select icon to add</a:t>
            </a:r>
          </a:p>
        </p:txBody>
      </p:sp>
      <p:sp>
        <p:nvSpPr>
          <p:cNvPr id="6" name="Slide Number">
            <a:extLst>
              <a:ext uri="{FF2B5EF4-FFF2-40B4-BE49-F238E27FC236}">
                <a16:creationId xmlns:a16="http://schemas.microsoft.com/office/drawing/2014/main" id="{5C622E49-760E-F84D-8176-1486E1B143FF}"/>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526401809"/>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Vertical Layout w/ Full Image">
    <p:spTree>
      <p:nvGrpSpPr>
        <p:cNvPr id="1" name=""/>
        <p:cNvGrpSpPr/>
        <p:nvPr/>
      </p:nvGrpSpPr>
      <p:grpSpPr>
        <a:xfrm>
          <a:off x="0" y="0"/>
          <a:ext cx="0" cy="0"/>
          <a:chOff x="0" y="0"/>
          <a:chExt cx="0" cy="0"/>
        </a:xfrm>
      </p:grpSpPr>
      <p:sp>
        <p:nvSpPr>
          <p:cNvPr id="5" name="Picture Placeholder 3" descr="Image Placeholder — Drag and Drop your image, choose from your Media library, or select the placeholder to upload an image from your device.">
            <a:extLst>
              <a:ext uri="{FF2B5EF4-FFF2-40B4-BE49-F238E27FC236}">
                <a16:creationId xmlns:a16="http://schemas.microsoft.com/office/drawing/2014/main" id="{9E1FF214-90D7-E24E-922F-0ED2770E7BE5}"/>
              </a:ext>
            </a:extLst>
          </p:cNvPr>
          <p:cNvSpPr>
            <a:spLocks noGrp="1"/>
          </p:cNvSpPr>
          <p:nvPr>
            <p:ph type="pic" sz="quarter" idx="11" hasCustomPrompt="1"/>
          </p:nvPr>
        </p:nvSpPr>
        <p:spPr>
          <a:xfrm>
            <a:off x="0" y="0"/>
            <a:ext cx="12198096" cy="6858000"/>
          </a:xfrm>
          <a:solidFill>
            <a:schemeClr val="accent6">
              <a:lumMod val="60000"/>
              <a:lumOff val="40000"/>
            </a:schemeClr>
          </a:solidFill>
        </p:spPr>
        <p:txBody>
          <a:bodyPr tIns="0" bIns="64008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Drag and drop image or select icon to add</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2404872" cy="704088"/>
          </a:xfrm>
        </p:spPr>
        <p:txBody>
          <a:bodyPr anchor="t" anchorCtr="0"/>
          <a:lstStyle>
            <a:lvl1pPr>
              <a:defRPr sz="2300" b="0" i="0">
                <a:latin typeface="FuturaNext-Medium" panose="020B0602020204020303" pitchFamily="34" charset="77"/>
              </a:defRPr>
            </a:lvl1pPr>
          </a:lstStyle>
          <a:p>
            <a:r>
              <a:rPr lang="en-US"/>
              <a:t>Long title </a:t>
            </a:r>
            <a:br>
              <a:rPr lang="en-US"/>
            </a:br>
            <a:r>
              <a:rPr lang="en-US"/>
              <a:t>sentence case</a:t>
            </a:r>
          </a:p>
        </p:txBody>
      </p:sp>
      <p:sp>
        <p:nvSpPr>
          <p:cNvPr id="9" name="Text Placeholder 2">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733006"/>
            <a:ext cx="2404872" cy="4439194"/>
          </a:xfrm>
        </p:spPr>
        <p:txBody>
          <a:bodyPr/>
          <a:lstStyle>
            <a:lvl1pPr>
              <a:defRPr/>
            </a:lvl1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p:txBody>
      </p:sp>
      <p:sp>
        <p:nvSpPr>
          <p:cNvPr id="6" name="Slide Number">
            <a:extLst>
              <a:ext uri="{FF2B5EF4-FFF2-40B4-BE49-F238E27FC236}">
                <a16:creationId xmlns:a16="http://schemas.microsoft.com/office/drawing/2014/main" id="{6D2A294E-9C5A-0D44-B938-6C301308203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687137599"/>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w/ Full Image">
    <p:spTree>
      <p:nvGrpSpPr>
        <p:cNvPr id="1" name=""/>
        <p:cNvGrpSpPr/>
        <p:nvPr/>
      </p:nvGrpSpPr>
      <p:grpSpPr>
        <a:xfrm>
          <a:off x="0" y="0"/>
          <a:ext cx="0" cy="0"/>
          <a:chOff x="0" y="0"/>
          <a:chExt cx="0" cy="0"/>
        </a:xfrm>
      </p:grpSpPr>
      <p:sp>
        <p:nvSpPr>
          <p:cNvPr id="3" name="Picture Placeholder 2" descr="Image Placeholder — Drag and Drop your image, choose from your Media library, or select the placeholder to upload an image from your device.">
            <a:extLst>
              <a:ext uri="{FF2B5EF4-FFF2-40B4-BE49-F238E27FC236}">
                <a16:creationId xmlns:a16="http://schemas.microsoft.com/office/drawing/2014/main" id="{D3FCD2E8-B38F-154E-A1D1-148E331A35C0}"/>
              </a:ext>
            </a:extLst>
          </p:cNvPr>
          <p:cNvSpPr>
            <a:spLocks noGrp="1"/>
          </p:cNvSpPr>
          <p:nvPr>
            <p:ph type="pic" sz="quarter" idx="11" hasCustomPrompt="1"/>
          </p:nvPr>
        </p:nvSpPr>
        <p:spPr>
          <a:xfrm>
            <a:off x="0" y="0"/>
            <a:ext cx="12198096" cy="6858000"/>
          </a:xfrm>
          <a:prstGeom prst="rect">
            <a:avLst/>
          </a:prstGeom>
          <a:solidFill>
            <a:schemeClr val="accent6">
              <a:lumMod val="60000"/>
              <a:lumOff val="40000"/>
            </a:schemeClr>
          </a:solidFill>
        </p:spPr>
        <p:txBody>
          <a:bodyPr tIns="640080" bIns="0" anchor="ctr" anchorCtr="0"/>
          <a:lstStyle>
            <a:lvl1pPr marL="0" indent="0" algn="ctr">
              <a:lnSpc>
                <a:spcPct val="110000"/>
              </a:lnSpc>
              <a:buFontTx/>
              <a:buNone/>
              <a:defRPr sz="1000" b="0" i="0" baseline="0">
                <a:solidFill>
                  <a:schemeClr val="tx1"/>
                </a:solidFill>
                <a:latin typeface="FuturaNext-Medium" panose="020B0602020204020303" pitchFamily="34" charset="77"/>
                <a:cs typeface="FuturaNext-Medium" panose="020B0602020204020303" pitchFamily="34" charset="77"/>
              </a:defRPr>
            </a:lvl1pPr>
          </a:lstStyle>
          <a:p>
            <a:r>
              <a:rPr lang="en-US"/>
              <a:t>Insert your logos here</a:t>
            </a:r>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5" name="Slide Number">
            <a:extLst>
              <a:ext uri="{FF2B5EF4-FFF2-40B4-BE49-F238E27FC236}">
                <a16:creationId xmlns:a16="http://schemas.microsoft.com/office/drawing/2014/main" id="{699CCB4F-8EAA-054B-84F2-B8BAEEFE3054}"/>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a:solidFill>
                <a:schemeClr val="bg2"/>
              </a:solidFill>
              <a:latin typeface="FuturaNext-Medium" panose="020B0602020204020303" pitchFamily="34" charset="77"/>
            </a:endParaRPr>
          </a:p>
        </p:txBody>
      </p:sp>
    </p:spTree>
    <p:extLst>
      <p:ext uri="{BB962C8B-B14F-4D97-AF65-F5344CB8AC3E}">
        <p14:creationId xmlns:p14="http://schemas.microsoft.com/office/powerpoint/2010/main" val="10749577"/>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4" name="Slide Number">
            <a:extLst>
              <a:ext uri="{FF2B5EF4-FFF2-40B4-BE49-F238E27FC236}">
                <a16:creationId xmlns:a16="http://schemas.microsoft.com/office/drawing/2014/main" id="{F4A8C5FB-9817-CE42-98A9-641F059E8748}"/>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1160090377"/>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2-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4" name="Text Placeholder 2">
            <a:extLst>
              <a:ext uri="{FF2B5EF4-FFF2-40B4-BE49-F238E27FC236}">
                <a16:creationId xmlns:a16="http://schemas.microsoft.com/office/drawing/2014/main" id="{67CDEDFD-576F-A341-90F4-8AF774613A60}"/>
              </a:ext>
            </a:extLst>
          </p:cNvPr>
          <p:cNvSpPr>
            <a:spLocks noGrp="1"/>
          </p:cNvSpPr>
          <p:nvPr>
            <p:ph type="body" sz="quarter" idx="12"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a:t>Subhead in sentence case</a:t>
            </a:r>
          </a:p>
        </p:txBody>
      </p:sp>
      <p:sp>
        <p:nvSpPr>
          <p:cNvPr id="8" name="Text Placeholder 3">
            <a:extLst>
              <a:ext uri="{FF2B5EF4-FFF2-40B4-BE49-F238E27FC236}">
                <a16:creationId xmlns:a16="http://schemas.microsoft.com/office/drawing/2014/main" id="{1136CCBC-51DB-374F-B7AB-3AE33F4D85A5}"/>
              </a:ext>
            </a:extLst>
          </p:cNvPr>
          <p:cNvSpPr>
            <a:spLocks noGrp="1"/>
          </p:cNvSpPr>
          <p:nvPr>
            <p:ph type="body" sz="quarter" idx="13" hasCustomPrompt="1"/>
          </p:nvPr>
        </p:nvSpPr>
        <p:spPr>
          <a:xfrm>
            <a:off x="685800" y="2331720"/>
            <a:ext cx="10817352" cy="3639312"/>
          </a:xfrm>
        </p:spPr>
        <p:txBody>
          <a:bodyPr numCol="2" spcCol="411480"/>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a:t>First level</a:t>
            </a:r>
          </a:p>
          <a:p>
            <a:pPr lvl="2"/>
            <a:r>
              <a:rPr lang="en-US"/>
              <a:t>Second level</a:t>
            </a:r>
          </a:p>
          <a:p>
            <a:pPr lvl="3"/>
            <a:r>
              <a:rPr lang="en-US"/>
              <a:t>Third level</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58504016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ontent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4" y="1552575"/>
            <a:ext cx="5325334" cy="44304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cxnSp>
        <p:nvCxnSpPr>
          <p:cNvPr id="3" name="Straight Connector 2">
            <a:extLst>
              <a:ext uri="{FF2B5EF4-FFF2-40B4-BE49-F238E27FC236}">
                <a16:creationId xmlns:a16="http://schemas.microsoft.com/office/drawing/2014/main" id="{329C28CF-1C50-05C3-E0BD-0175E75A6860}"/>
              </a:ext>
            </a:extLst>
          </p:cNvPr>
          <p:cNvCxnSpPr>
            <a:cxnSpLocks/>
          </p:cNvCxnSpPr>
          <p:nvPr/>
        </p:nvCxnSpPr>
        <p:spPr>
          <a:xfrm>
            <a:off x="6096000" y="1552575"/>
            <a:ext cx="0" cy="4430439"/>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0712147"/>
      </p:ext>
    </p:extLst>
  </p:cSld>
  <p:clrMapOvr>
    <a:masterClrMapping/>
  </p:clrMapOvr>
  <p:hf hdr="0" ftr="0" dt="0"/>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2-Column Layout w/ Separate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noAutofit/>
          </a:bodyPr>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a:t>First level</a:t>
            </a:r>
          </a:p>
          <a:p>
            <a:pPr lvl="2"/>
            <a:r>
              <a:rPr lang="en-US"/>
              <a:t>Second level</a:t>
            </a:r>
          </a:p>
          <a:p>
            <a:pPr lvl="3"/>
            <a:r>
              <a:rPr lang="en-US"/>
              <a:t>Third level</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6320028" y="2331719"/>
            <a:ext cx="5184648" cy="363931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207406604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itle slide w/ Short Paragraph">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2857500"/>
            <a:ext cx="3355848" cy="1143000"/>
          </a:xfrm>
        </p:spPr>
        <p:txBody>
          <a:bodyPr anchor="ctr" anchorCtr="0">
            <a:noAutofit/>
          </a:bodyPr>
          <a:lstStyle>
            <a:lvl1pPr>
              <a:defRPr sz="2300" b="0" i="0">
                <a:latin typeface="FuturaNext-Medium" panose="020B0602020204020303" pitchFamily="34" charset="77"/>
              </a:defRPr>
            </a:lvl1pPr>
          </a:lstStyle>
          <a:p>
            <a:r>
              <a:rPr lang="en-US"/>
              <a:t>Long title sentence case, lorem ipsum has been standard dummy text.</a:t>
            </a:r>
          </a:p>
        </p:txBody>
      </p:sp>
      <p:sp>
        <p:nvSpPr>
          <p:cNvPr id="5" name="Subtitle 2">
            <a:extLst>
              <a:ext uri="{FF2B5EF4-FFF2-40B4-BE49-F238E27FC236}">
                <a16:creationId xmlns:a16="http://schemas.microsoft.com/office/drawing/2014/main" id="{A36173C8-29BB-4940-A3CF-7EC08F0A6ED5}"/>
              </a:ext>
            </a:extLst>
          </p:cNvPr>
          <p:cNvSpPr>
            <a:spLocks noGrp="1"/>
          </p:cNvSpPr>
          <p:nvPr>
            <p:ph type="subTitle" idx="11" hasCustomPrompt="1"/>
          </p:nvPr>
        </p:nvSpPr>
        <p:spPr>
          <a:xfrm>
            <a:off x="5358384" y="1381290"/>
            <a:ext cx="6153912" cy="343748"/>
          </a:xfrm>
        </p:spPr>
        <p:txBody>
          <a:bodyPr anchor="t" anchorCtr="0">
            <a:noAutofit/>
          </a:bodyPr>
          <a:lstStyle>
            <a:lvl1pPr marL="0" indent="0" algn="l">
              <a:spcAft>
                <a:spcPts val="0"/>
              </a:spcAft>
              <a:buNone/>
              <a:defRPr sz="1900" b="0" i="0" kern="0" cap="none" spc="50" baseline="0">
                <a:solidFill>
                  <a:schemeClr val="accent1"/>
                </a:solidFill>
                <a:latin typeface="Futura Next DemiBold" panose="020B0602020204020303" pitchFamily="34" charset="77"/>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Subhead in sentence case</a:t>
            </a:r>
          </a:p>
        </p:txBody>
      </p:sp>
      <p:sp>
        <p:nvSpPr>
          <p:cNvPr id="9" name="Text Placeholder 3">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5358384" y="1926995"/>
            <a:ext cx="6153912" cy="3657600"/>
          </a:xfrm>
        </p:spPr>
        <p:txBody>
          <a:bodyPr numCol="1" spcCol="384048">
            <a:noAutofit/>
          </a:bodyPr>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First level</a:t>
            </a:r>
          </a:p>
          <a:p>
            <a:pPr lvl="2"/>
            <a:r>
              <a:rPr lang="en-US"/>
              <a:t>Second level</a:t>
            </a:r>
          </a:p>
          <a:p>
            <a:pPr lvl="3"/>
            <a:r>
              <a:rPr lang="en-US"/>
              <a:t>Third level</a:t>
            </a:r>
          </a:p>
        </p:txBody>
      </p:sp>
      <p:sp>
        <p:nvSpPr>
          <p:cNvPr id="7" name="Slide Number">
            <a:extLst>
              <a:ext uri="{FF2B5EF4-FFF2-40B4-BE49-F238E27FC236}">
                <a16:creationId xmlns:a16="http://schemas.microsoft.com/office/drawing/2014/main" id="{F8F8B1B8-3E0E-674A-B248-D40A56B68672}"/>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930156064"/>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2-Column Layout w/ Text + Chart/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a:t>First level</a:t>
            </a:r>
          </a:p>
          <a:p>
            <a:pPr lvl="2"/>
            <a:r>
              <a:rPr lang="en-US"/>
              <a:t>Second level</a:t>
            </a:r>
          </a:p>
          <a:p>
            <a:pPr lvl="3"/>
            <a:r>
              <a:rPr lang="en-US"/>
              <a:t>Third level</a:t>
            </a:r>
          </a:p>
          <a:p>
            <a:pPr lvl="0"/>
            <a:endParaRPr lang="en-US"/>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
        <p:nvSpPr>
          <p:cNvPr id="7" name="Content Placeholder 2">
            <a:extLst>
              <a:ext uri="{FF2B5EF4-FFF2-40B4-BE49-F238E27FC236}">
                <a16:creationId xmlns:a16="http://schemas.microsoft.com/office/drawing/2014/main" id="{A8DC5F49-C874-DD4B-B075-E76C2C32B37C}"/>
              </a:ext>
            </a:extLst>
          </p:cNvPr>
          <p:cNvSpPr>
            <a:spLocks noGrp="1"/>
          </p:cNvSpPr>
          <p:nvPr>
            <p:ph sz="half" idx="1" hasCustomPrompt="1"/>
          </p:nvPr>
        </p:nvSpPr>
        <p:spPr>
          <a:xfrm>
            <a:off x="6320028" y="2331720"/>
            <a:ext cx="5184648" cy="3639312"/>
          </a:xfrm>
        </p:spPr>
        <p:txBody>
          <a:bodyPr/>
          <a:lstStyle/>
          <a:p>
            <a:pPr lvl="0"/>
            <a:r>
              <a:rPr lang="en-US"/>
              <a:t>Select icon to add a table, chart, SmartArt, picture, media, or online image</a:t>
            </a:r>
          </a:p>
        </p:txBody>
      </p:sp>
    </p:spTree>
    <p:extLst>
      <p:ext uri="{BB962C8B-B14F-4D97-AF65-F5344CB8AC3E}">
        <p14:creationId xmlns:p14="http://schemas.microsoft.com/office/powerpoint/2010/main" val="447240278"/>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2-Column Layout w/ Chart +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25667"/>
          </a:xfrm>
        </p:spPr>
        <p:txBody>
          <a:bodyPr>
            <a:noAutofit/>
          </a:bodyPr>
          <a:lstStyle>
            <a:lvl1pPr>
              <a:defRPr sz="1900" b="1" i="0">
                <a:solidFill>
                  <a:schemeClr val="accent1"/>
                </a:solidFill>
                <a:latin typeface="Futura Next DemiBold" panose="020B0602020204020303" pitchFamily="34" charset="77"/>
              </a:defRPr>
            </a:lvl1pPr>
          </a:lstStyle>
          <a:p>
            <a:pPr lvl="0"/>
            <a:r>
              <a:rPr lang="en-US"/>
              <a:t>Subhead in sentence case</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
        <p:nvSpPr>
          <p:cNvPr id="7" name="Content Placeholder 2">
            <a:extLst>
              <a:ext uri="{FF2B5EF4-FFF2-40B4-BE49-F238E27FC236}">
                <a16:creationId xmlns:a16="http://schemas.microsoft.com/office/drawing/2014/main" id="{A8DC5F49-C874-DD4B-B075-E76C2C32B37C}"/>
              </a:ext>
            </a:extLst>
          </p:cNvPr>
          <p:cNvSpPr>
            <a:spLocks noGrp="1"/>
          </p:cNvSpPr>
          <p:nvPr>
            <p:ph sz="half" idx="1" hasCustomPrompt="1"/>
          </p:nvPr>
        </p:nvSpPr>
        <p:spPr>
          <a:xfrm>
            <a:off x="6320028" y="2331720"/>
            <a:ext cx="5184648" cy="3639312"/>
          </a:xfrm>
        </p:spPr>
        <p:txBody>
          <a:bodyPr/>
          <a:lstStyle/>
          <a:p>
            <a:pPr lvl="0"/>
            <a:r>
              <a:rPr lang="en-US"/>
              <a:t>Select icon to add a table, chart, SmartArt, picture, media, or online image</a:t>
            </a:r>
          </a:p>
        </p:txBody>
      </p:sp>
      <p:sp>
        <p:nvSpPr>
          <p:cNvPr id="9" name="Content Placeholder 2">
            <a:extLst>
              <a:ext uri="{FF2B5EF4-FFF2-40B4-BE49-F238E27FC236}">
                <a16:creationId xmlns:a16="http://schemas.microsoft.com/office/drawing/2014/main" id="{50B28373-D499-E149-ADC5-9E30F8CC859C}"/>
              </a:ext>
            </a:extLst>
          </p:cNvPr>
          <p:cNvSpPr>
            <a:spLocks noGrp="1"/>
          </p:cNvSpPr>
          <p:nvPr>
            <p:ph sz="half" idx="14" hasCustomPrompt="1"/>
          </p:nvPr>
        </p:nvSpPr>
        <p:spPr>
          <a:xfrm>
            <a:off x="685800" y="2331720"/>
            <a:ext cx="5184648" cy="3639312"/>
          </a:xfrm>
        </p:spPr>
        <p:txBody>
          <a:bodyPr/>
          <a:lstStyle/>
          <a:p>
            <a:pPr lvl="0"/>
            <a:r>
              <a:rPr lang="en-US"/>
              <a:t>Select icon to add a table, chart, SmartArt, picture, media, or online image</a:t>
            </a:r>
          </a:p>
        </p:txBody>
      </p:sp>
    </p:spTree>
    <p:extLst>
      <p:ext uri="{BB962C8B-B14F-4D97-AF65-F5344CB8AC3E}">
        <p14:creationId xmlns:p14="http://schemas.microsoft.com/office/powerpoint/2010/main" val="2051550460"/>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Horizontal Layout w/ Table/Chart/SmartArt/picture/Medi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B36DDA-32E4-A749-A466-58DE40B3290D}"/>
              </a:ext>
            </a:extLst>
          </p:cNvPr>
          <p:cNvSpPr>
            <a:spLocks noGrp="1"/>
          </p:cNvSpPr>
          <p:nvPr>
            <p:ph type="title" hasCustomPrompt="1"/>
          </p:nvPr>
        </p:nvSpPr>
        <p:spPr>
          <a:xfrm>
            <a:off x="685800" y="685800"/>
            <a:ext cx="10817352" cy="752322"/>
          </a:xfrm>
        </p:spPr>
        <p:txBody>
          <a:bodyPr>
            <a:spAutoFit/>
          </a:bodyPr>
          <a:lstStyle/>
          <a:p>
            <a:r>
              <a:rPr lang="en-US"/>
              <a:t>Long title sentence case, the standard chunk of Lorem Ipsum used since the 1500s is reproduced below for those interested.</a:t>
            </a:r>
          </a:p>
        </p:txBody>
      </p:sp>
      <p:sp>
        <p:nvSpPr>
          <p:cNvPr id="6" name="Slide Number">
            <a:extLst>
              <a:ext uri="{FF2B5EF4-FFF2-40B4-BE49-F238E27FC236}">
                <a16:creationId xmlns:a16="http://schemas.microsoft.com/office/drawing/2014/main" id="{FE5FBC96-462C-6449-B9F5-C15F58BD35C3}"/>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
        <p:nvSpPr>
          <p:cNvPr id="8" name="Content Placeholder 2">
            <a:extLst>
              <a:ext uri="{FF2B5EF4-FFF2-40B4-BE49-F238E27FC236}">
                <a16:creationId xmlns:a16="http://schemas.microsoft.com/office/drawing/2014/main" id="{544F2DA8-C8F7-D546-8902-8DC79876B1A7}"/>
              </a:ext>
            </a:extLst>
          </p:cNvPr>
          <p:cNvSpPr>
            <a:spLocks noGrp="1"/>
          </p:cNvSpPr>
          <p:nvPr>
            <p:ph sz="half" idx="1" hasCustomPrompt="1"/>
          </p:nvPr>
        </p:nvSpPr>
        <p:spPr>
          <a:xfrm>
            <a:off x="687324" y="1801368"/>
            <a:ext cx="10817352" cy="4133087"/>
          </a:xfrm>
        </p:spPr>
        <p:txBody>
          <a:bodyPr/>
          <a:lstStyle/>
          <a:p>
            <a:pPr lvl="0"/>
            <a:r>
              <a:rPr lang="en-US"/>
              <a:t>Select icon to add a table, chart, SmartArt, picture, media, or online image</a:t>
            </a:r>
          </a:p>
        </p:txBody>
      </p:sp>
    </p:spTree>
    <p:extLst>
      <p:ext uri="{BB962C8B-B14F-4D97-AF65-F5344CB8AC3E}">
        <p14:creationId xmlns:p14="http://schemas.microsoft.com/office/powerpoint/2010/main" val="376838542"/>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3-Column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3355848" cy="325602"/>
          </a:xfrm>
        </p:spPr>
        <p:txBody>
          <a:bodyPr>
            <a:noAutofit/>
          </a:bodyPr>
          <a:lstStyle>
            <a:lvl1pPr>
              <a:defRPr b="0" i="0">
                <a:solidFill>
                  <a:schemeClr val="tx1"/>
                </a:solidFill>
                <a:latin typeface="FUTURANEXT-MEDIUM" panose="020B0602020204020303" pitchFamily="34" charset="77"/>
              </a:defRPr>
            </a:lvl1pPr>
          </a:lstStyle>
          <a:p>
            <a:pPr lvl="0"/>
            <a:r>
              <a:rPr lang="en-US"/>
              <a:t>Subhead 1 set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183708"/>
            <a:ext cx="3355848" cy="687368"/>
          </a:xfrm>
        </p:spPr>
        <p:txBody>
          <a:bodyPr>
            <a:noAutofit/>
          </a:bodyPr>
          <a:lstStyle>
            <a:lvl1pPr>
              <a:defRPr/>
            </a:lvl1pPr>
          </a:lstStyle>
          <a:p>
            <a:pPr lvl="0"/>
            <a:r>
              <a:rPr lang="en-US"/>
              <a:t>Lorem Ipsum is simply dummy text of the printing</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4416552" y="1792224"/>
            <a:ext cx="3355848" cy="325602"/>
          </a:xfrm>
        </p:spPr>
        <p:txBody>
          <a:bodyPr>
            <a:noAutofit/>
          </a:bodyPr>
          <a:lstStyle>
            <a:lvl1pPr>
              <a:defRPr b="0" i="0">
                <a:solidFill>
                  <a:schemeClr val="tx1"/>
                </a:solidFill>
                <a:latin typeface="FUTURANEXT-MEDIUM" panose="020B0602020204020303" pitchFamily="34" charset="77"/>
              </a:defRPr>
            </a:lvl1pPr>
            <a:lvl2pPr>
              <a:defRPr b="1" i="0">
                <a:solidFill>
                  <a:schemeClr val="accent1"/>
                </a:solidFill>
                <a:latin typeface="Futura Next DemiBold" panose="020B0602020204020303" pitchFamily="34" charset="77"/>
              </a:defRPr>
            </a:lvl2pPr>
            <a:lvl3pPr>
              <a:defRPr b="1" i="0">
                <a:solidFill>
                  <a:schemeClr val="accent1"/>
                </a:solidFill>
                <a:latin typeface="Futura Next DemiBold" panose="020B0602020204020303" pitchFamily="34" charset="77"/>
              </a:defRPr>
            </a:lvl3pPr>
            <a:lvl4pPr>
              <a:defRPr b="1" i="0">
                <a:solidFill>
                  <a:schemeClr val="accent1"/>
                </a:solidFill>
                <a:latin typeface="Futura Next DemiBold" panose="020B0602020204020303" pitchFamily="34" charset="77"/>
              </a:defRPr>
            </a:lvl4pPr>
            <a:lvl5pPr>
              <a:defRPr b="1" i="0">
                <a:solidFill>
                  <a:schemeClr val="accent1"/>
                </a:solidFill>
                <a:latin typeface="Futura Next DemiBold" panose="020B0602020204020303" pitchFamily="34" charset="77"/>
              </a:defRPr>
            </a:lvl5pPr>
          </a:lstStyle>
          <a:p>
            <a:pPr lvl="0"/>
            <a:r>
              <a:rPr lang="en-US"/>
              <a:t>Subhead 2 set in sentence case</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
        <p:nvSpPr>
          <p:cNvPr id="5" name="Text Placeholder 4">
            <a:extLst>
              <a:ext uri="{FF2B5EF4-FFF2-40B4-BE49-F238E27FC236}">
                <a16:creationId xmlns:a16="http://schemas.microsoft.com/office/drawing/2014/main" id="{80038735-7F58-354C-9B0A-0F97C5554A59}"/>
              </a:ext>
            </a:extLst>
          </p:cNvPr>
          <p:cNvSpPr>
            <a:spLocks noGrp="1"/>
          </p:cNvSpPr>
          <p:nvPr>
            <p:ph type="body" sz="quarter" idx="16" hasCustomPrompt="1"/>
          </p:nvPr>
        </p:nvSpPr>
        <p:spPr>
          <a:xfrm>
            <a:off x="4416552" y="2183708"/>
            <a:ext cx="3355848" cy="687368"/>
          </a:xfrm>
        </p:spPr>
        <p:txBody>
          <a:bodyPr>
            <a:noAutofit/>
          </a:bodyPr>
          <a:lstStyle/>
          <a:p>
            <a:pPr lvl="0"/>
            <a:r>
              <a:rPr lang="en-US"/>
              <a:t>Lorem Ipsum is simply dummy text of the printing</a:t>
            </a:r>
          </a:p>
        </p:txBody>
      </p:sp>
      <p:sp>
        <p:nvSpPr>
          <p:cNvPr id="9" name="Text Placeholder 8">
            <a:extLst>
              <a:ext uri="{FF2B5EF4-FFF2-40B4-BE49-F238E27FC236}">
                <a16:creationId xmlns:a16="http://schemas.microsoft.com/office/drawing/2014/main" id="{146B2B47-2DB9-A34F-BD27-A64F793E4CF2}"/>
              </a:ext>
            </a:extLst>
          </p:cNvPr>
          <p:cNvSpPr>
            <a:spLocks noGrp="1"/>
          </p:cNvSpPr>
          <p:nvPr>
            <p:ph type="body" sz="quarter" idx="17" hasCustomPrompt="1"/>
          </p:nvPr>
        </p:nvSpPr>
        <p:spPr>
          <a:xfrm>
            <a:off x="8147304" y="1792224"/>
            <a:ext cx="3355848" cy="325602"/>
          </a:xfrm>
        </p:spPr>
        <p:txBody>
          <a:bodyPr>
            <a:noAutofit/>
          </a:bodyPr>
          <a:lstStyle>
            <a:lvl1pPr>
              <a:defRPr b="0" i="0">
                <a:solidFill>
                  <a:schemeClr val="tx1"/>
                </a:solidFill>
                <a:latin typeface="FUTURANEXT-MEDIUM" panose="020B0602020204020303" pitchFamily="34" charset="77"/>
              </a:defRPr>
            </a:lvl1pPr>
          </a:lstStyle>
          <a:p>
            <a:pPr lvl="0"/>
            <a:r>
              <a:rPr lang="en-US"/>
              <a:t>Subhead 3 set in sentence case</a:t>
            </a:r>
          </a:p>
        </p:txBody>
      </p:sp>
      <p:sp>
        <p:nvSpPr>
          <p:cNvPr id="13" name="Text Placeholder 12">
            <a:extLst>
              <a:ext uri="{FF2B5EF4-FFF2-40B4-BE49-F238E27FC236}">
                <a16:creationId xmlns:a16="http://schemas.microsoft.com/office/drawing/2014/main" id="{F7B70832-5197-6244-BE68-2F2BF6F68738}"/>
              </a:ext>
            </a:extLst>
          </p:cNvPr>
          <p:cNvSpPr>
            <a:spLocks noGrp="1"/>
          </p:cNvSpPr>
          <p:nvPr>
            <p:ph type="body" sz="quarter" idx="18" hasCustomPrompt="1"/>
          </p:nvPr>
        </p:nvSpPr>
        <p:spPr>
          <a:xfrm>
            <a:off x="8147304" y="2183708"/>
            <a:ext cx="3355848" cy="687368"/>
          </a:xfrm>
        </p:spPr>
        <p:txBody>
          <a:bodyPr>
            <a:noAutofit/>
          </a:bodyPr>
          <a:lstStyle/>
          <a:p>
            <a:pPr lvl="0"/>
            <a:r>
              <a:rPr lang="en-US"/>
              <a:t>Lorem Ipsum is simply dummy text of the printing</a:t>
            </a:r>
          </a:p>
        </p:txBody>
      </p:sp>
      <p:sp>
        <p:nvSpPr>
          <p:cNvPr id="16" name="Text Placeholder 15">
            <a:extLst>
              <a:ext uri="{FF2B5EF4-FFF2-40B4-BE49-F238E27FC236}">
                <a16:creationId xmlns:a16="http://schemas.microsoft.com/office/drawing/2014/main" id="{12F2BF7D-CD1D-D043-AC6C-82BC26755EB4}"/>
              </a:ext>
            </a:extLst>
          </p:cNvPr>
          <p:cNvSpPr>
            <a:spLocks noGrp="1"/>
          </p:cNvSpPr>
          <p:nvPr>
            <p:ph type="body" sz="quarter" idx="19" hasCustomPrompt="1"/>
          </p:nvPr>
        </p:nvSpPr>
        <p:spPr>
          <a:xfrm>
            <a:off x="685800" y="3162776"/>
            <a:ext cx="3355848" cy="325602"/>
          </a:xfrm>
        </p:spPr>
        <p:txBody>
          <a:bodyPr>
            <a:noAutofit/>
          </a:bodyPr>
          <a:lstStyle>
            <a:lvl1pPr>
              <a:defRPr b="0" i="0">
                <a:latin typeface="FUTURANEXT-MEDIUM" panose="020B0602020204020303" pitchFamily="34" charset="77"/>
              </a:defRPr>
            </a:lvl1pPr>
          </a:lstStyle>
          <a:p>
            <a:pPr lvl="0"/>
            <a:r>
              <a:rPr lang="en-US"/>
              <a:t>Subhead 4 set in sentence case</a:t>
            </a:r>
          </a:p>
        </p:txBody>
      </p:sp>
      <p:sp>
        <p:nvSpPr>
          <p:cNvPr id="18" name="Text Placeholder 17">
            <a:extLst>
              <a:ext uri="{FF2B5EF4-FFF2-40B4-BE49-F238E27FC236}">
                <a16:creationId xmlns:a16="http://schemas.microsoft.com/office/drawing/2014/main" id="{6DABD584-22EB-7C4A-AC80-99381DEB584F}"/>
              </a:ext>
            </a:extLst>
          </p:cNvPr>
          <p:cNvSpPr>
            <a:spLocks noGrp="1"/>
          </p:cNvSpPr>
          <p:nvPr>
            <p:ph type="body" sz="quarter" idx="20" hasCustomPrompt="1"/>
          </p:nvPr>
        </p:nvSpPr>
        <p:spPr>
          <a:xfrm>
            <a:off x="685800" y="3554260"/>
            <a:ext cx="3355848" cy="687368"/>
          </a:xfrm>
        </p:spPr>
        <p:txBody>
          <a:bodyPr>
            <a:noAutofit/>
          </a:bodyPr>
          <a:lstStyle/>
          <a:p>
            <a:pPr lvl="0"/>
            <a:r>
              <a:rPr lang="en-US"/>
              <a:t>Lorem Ipsum is simply dummy text of the printing</a:t>
            </a:r>
          </a:p>
        </p:txBody>
      </p:sp>
      <p:sp>
        <p:nvSpPr>
          <p:cNvPr id="20" name="Text Placeholder 19">
            <a:extLst>
              <a:ext uri="{FF2B5EF4-FFF2-40B4-BE49-F238E27FC236}">
                <a16:creationId xmlns:a16="http://schemas.microsoft.com/office/drawing/2014/main" id="{4B228DCA-26E1-224C-99F6-3B312A9400CD}"/>
              </a:ext>
            </a:extLst>
          </p:cNvPr>
          <p:cNvSpPr>
            <a:spLocks noGrp="1"/>
          </p:cNvSpPr>
          <p:nvPr>
            <p:ph type="body" sz="quarter" idx="21" hasCustomPrompt="1"/>
          </p:nvPr>
        </p:nvSpPr>
        <p:spPr>
          <a:xfrm>
            <a:off x="4416552" y="3162776"/>
            <a:ext cx="3355848" cy="325602"/>
          </a:xfrm>
        </p:spPr>
        <p:txBody>
          <a:bodyPr>
            <a:noAutofit/>
          </a:bodyPr>
          <a:lstStyle>
            <a:lvl1pPr>
              <a:defRPr b="0" i="0">
                <a:latin typeface="FUTURANEXT-MEDIUM" panose="020B0602020204020303" pitchFamily="34" charset="77"/>
              </a:defRPr>
            </a:lvl1pPr>
          </a:lstStyle>
          <a:p>
            <a:pPr lvl="0"/>
            <a:r>
              <a:rPr lang="en-US"/>
              <a:t>Subhead 5 set in sentence case</a:t>
            </a:r>
          </a:p>
        </p:txBody>
      </p:sp>
      <p:sp>
        <p:nvSpPr>
          <p:cNvPr id="23" name="Text Placeholder 22">
            <a:extLst>
              <a:ext uri="{FF2B5EF4-FFF2-40B4-BE49-F238E27FC236}">
                <a16:creationId xmlns:a16="http://schemas.microsoft.com/office/drawing/2014/main" id="{6B89C042-414E-2041-B3FC-98F7801CD949}"/>
              </a:ext>
            </a:extLst>
          </p:cNvPr>
          <p:cNvSpPr>
            <a:spLocks noGrp="1"/>
          </p:cNvSpPr>
          <p:nvPr>
            <p:ph type="body" sz="quarter" idx="22" hasCustomPrompt="1"/>
          </p:nvPr>
        </p:nvSpPr>
        <p:spPr>
          <a:xfrm>
            <a:off x="4416552" y="3554260"/>
            <a:ext cx="3355848" cy="687368"/>
          </a:xfrm>
        </p:spPr>
        <p:txBody>
          <a:bodyPr>
            <a:noAutofit/>
          </a:bodyPr>
          <a:lstStyle/>
          <a:p>
            <a:pPr lvl="0"/>
            <a:r>
              <a:rPr lang="en-US"/>
              <a:t>Lorem Ipsum is simply dummy text of the printing</a:t>
            </a:r>
          </a:p>
        </p:txBody>
      </p:sp>
      <p:sp>
        <p:nvSpPr>
          <p:cNvPr id="25" name="Text Placeholder 24">
            <a:extLst>
              <a:ext uri="{FF2B5EF4-FFF2-40B4-BE49-F238E27FC236}">
                <a16:creationId xmlns:a16="http://schemas.microsoft.com/office/drawing/2014/main" id="{BB3C8C70-B0AB-AC4C-A9E3-8CAB6790B820}"/>
              </a:ext>
            </a:extLst>
          </p:cNvPr>
          <p:cNvSpPr>
            <a:spLocks noGrp="1"/>
          </p:cNvSpPr>
          <p:nvPr>
            <p:ph type="body" sz="quarter" idx="23" hasCustomPrompt="1"/>
          </p:nvPr>
        </p:nvSpPr>
        <p:spPr>
          <a:xfrm>
            <a:off x="8147304" y="3162148"/>
            <a:ext cx="3355848" cy="325602"/>
          </a:xfrm>
        </p:spPr>
        <p:txBody>
          <a:bodyPr>
            <a:noAutofit/>
          </a:bodyPr>
          <a:lstStyle>
            <a:lvl1pPr>
              <a:defRPr b="0" i="0">
                <a:latin typeface="FUTURANEXT-MEDIUM" panose="020B0602020204020303" pitchFamily="34" charset="77"/>
              </a:defRPr>
            </a:lvl1pPr>
          </a:lstStyle>
          <a:p>
            <a:pPr lvl="0"/>
            <a:r>
              <a:rPr lang="en-US"/>
              <a:t>Subhead 6 set in sentence case</a:t>
            </a:r>
          </a:p>
        </p:txBody>
      </p:sp>
      <p:sp>
        <p:nvSpPr>
          <p:cNvPr id="27" name="Text Placeholder 26">
            <a:extLst>
              <a:ext uri="{FF2B5EF4-FFF2-40B4-BE49-F238E27FC236}">
                <a16:creationId xmlns:a16="http://schemas.microsoft.com/office/drawing/2014/main" id="{6C5E169F-DB22-3346-8E0A-23558E336E2F}"/>
              </a:ext>
            </a:extLst>
          </p:cNvPr>
          <p:cNvSpPr>
            <a:spLocks noGrp="1"/>
          </p:cNvSpPr>
          <p:nvPr>
            <p:ph type="body" sz="quarter" idx="24" hasCustomPrompt="1"/>
          </p:nvPr>
        </p:nvSpPr>
        <p:spPr>
          <a:xfrm>
            <a:off x="8147304" y="3554260"/>
            <a:ext cx="3355848" cy="687368"/>
          </a:xfrm>
        </p:spPr>
        <p:txBody>
          <a:bodyPr>
            <a:noAutofit/>
          </a:bodyPr>
          <a:lstStyle/>
          <a:p>
            <a:pPr lvl="0"/>
            <a:r>
              <a:rPr lang="en-US"/>
              <a:t>Lorem Ipsum is simply dummy text of the printing</a:t>
            </a:r>
          </a:p>
        </p:txBody>
      </p:sp>
      <p:sp>
        <p:nvSpPr>
          <p:cNvPr id="29" name="Text Placeholder 28">
            <a:extLst>
              <a:ext uri="{FF2B5EF4-FFF2-40B4-BE49-F238E27FC236}">
                <a16:creationId xmlns:a16="http://schemas.microsoft.com/office/drawing/2014/main" id="{7CF2A427-4CA6-B64F-A8F1-04D3CC417CF1}"/>
              </a:ext>
            </a:extLst>
          </p:cNvPr>
          <p:cNvSpPr>
            <a:spLocks noGrp="1"/>
          </p:cNvSpPr>
          <p:nvPr>
            <p:ph type="body" sz="quarter" idx="25" hasCustomPrompt="1"/>
          </p:nvPr>
        </p:nvSpPr>
        <p:spPr>
          <a:xfrm>
            <a:off x="685800" y="4554372"/>
            <a:ext cx="3355848" cy="325602"/>
          </a:xfrm>
        </p:spPr>
        <p:txBody>
          <a:bodyPr>
            <a:noAutofit/>
          </a:bodyPr>
          <a:lstStyle>
            <a:lvl1pPr>
              <a:defRPr b="0" i="0">
                <a:latin typeface="FUTURANEXT-MEDIUM" panose="020B0602020204020303" pitchFamily="34" charset="77"/>
              </a:defRPr>
            </a:lvl1pPr>
          </a:lstStyle>
          <a:p>
            <a:pPr lvl="0"/>
            <a:r>
              <a:rPr lang="en-US"/>
              <a:t>Subhead 7 set in sentence case</a:t>
            </a:r>
          </a:p>
        </p:txBody>
      </p:sp>
      <p:sp>
        <p:nvSpPr>
          <p:cNvPr id="31" name="Text Placeholder 30">
            <a:extLst>
              <a:ext uri="{FF2B5EF4-FFF2-40B4-BE49-F238E27FC236}">
                <a16:creationId xmlns:a16="http://schemas.microsoft.com/office/drawing/2014/main" id="{AA078503-8E34-C643-97DC-8E03AA5552D3}"/>
              </a:ext>
            </a:extLst>
          </p:cNvPr>
          <p:cNvSpPr>
            <a:spLocks noGrp="1"/>
          </p:cNvSpPr>
          <p:nvPr>
            <p:ph type="body" sz="quarter" idx="26" hasCustomPrompt="1"/>
          </p:nvPr>
        </p:nvSpPr>
        <p:spPr>
          <a:xfrm>
            <a:off x="685800" y="4945856"/>
            <a:ext cx="3355848" cy="687368"/>
          </a:xfrm>
        </p:spPr>
        <p:txBody>
          <a:bodyPr>
            <a:noAutofit/>
          </a:bodyPr>
          <a:lstStyle/>
          <a:p>
            <a:pPr lvl="0"/>
            <a:r>
              <a:rPr lang="en-US"/>
              <a:t>Lorem Ipsum is simply dummy text of the printing</a:t>
            </a:r>
          </a:p>
        </p:txBody>
      </p:sp>
      <p:sp>
        <p:nvSpPr>
          <p:cNvPr id="33" name="Text Placeholder 32">
            <a:extLst>
              <a:ext uri="{FF2B5EF4-FFF2-40B4-BE49-F238E27FC236}">
                <a16:creationId xmlns:a16="http://schemas.microsoft.com/office/drawing/2014/main" id="{09379495-DD41-D34E-8D15-C8F69A1D4092}"/>
              </a:ext>
            </a:extLst>
          </p:cNvPr>
          <p:cNvSpPr>
            <a:spLocks noGrp="1"/>
          </p:cNvSpPr>
          <p:nvPr>
            <p:ph type="body" sz="quarter" idx="27" hasCustomPrompt="1"/>
          </p:nvPr>
        </p:nvSpPr>
        <p:spPr>
          <a:xfrm>
            <a:off x="4416552" y="4554372"/>
            <a:ext cx="3355848" cy="325602"/>
          </a:xfrm>
        </p:spPr>
        <p:txBody>
          <a:bodyPr>
            <a:noAutofit/>
          </a:bodyPr>
          <a:lstStyle>
            <a:lvl1pPr>
              <a:defRPr b="0" i="0">
                <a:latin typeface="FUTURANEXT-MEDIUM" panose="020B0602020204020303" pitchFamily="34" charset="77"/>
              </a:defRPr>
            </a:lvl1pPr>
          </a:lstStyle>
          <a:p>
            <a:pPr lvl="0"/>
            <a:r>
              <a:rPr lang="en-US"/>
              <a:t>Subhead 8 set in sentence case</a:t>
            </a:r>
          </a:p>
        </p:txBody>
      </p:sp>
      <p:sp>
        <p:nvSpPr>
          <p:cNvPr id="35" name="Text Placeholder 34">
            <a:extLst>
              <a:ext uri="{FF2B5EF4-FFF2-40B4-BE49-F238E27FC236}">
                <a16:creationId xmlns:a16="http://schemas.microsoft.com/office/drawing/2014/main" id="{0DCE7A00-1269-A546-BDFE-C2FF794AA451}"/>
              </a:ext>
            </a:extLst>
          </p:cNvPr>
          <p:cNvSpPr>
            <a:spLocks noGrp="1"/>
          </p:cNvSpPr>
          <p:nvPr>
            <p:ph type="body" sz="quarter" idx="28" hasCustomPrompt="1"/>
          </p:nvPr>
        </p:nvSpPr>
        <p:spPr>
          <a:xfrm>
            <a:off x="4416552" y="4945856"/>
            <a:ext cx="3355848" cy="687368"/>
          </a:xfrm>
        </p:spPr>
        <p:txBody>
          <a:bodyPr>
            <a:noAutofit/>
          </a:bodyPr>
          <a:lstStyle/>
          <a:p>
            <a:pPr lvl="0"/>
            <a:r>
              <a:rPr lang="en-US"/>
              <a:t>Lorem Ipsum is simply dummy text of the printing</a:t>
            </a:r>
          </a:p>
        </p:txBody>
      </p:sp>
      <p:sp>
        <p:nvSpPr>
          <p:cNvPr id="37" name="Text Placeholder 36">
            <a:extLst>
              <a:ext uri="{FF2B5EF4-FFF2-40B4-BE49-F238E27FC236}">
                <a16:creationId xmlns:a16="http://schemas.microsoft.com/office/drawing/2014/main" id="{FD248224-7529-2A49-84F9-7E7326B008F1}"/>
              </a:ext>
            </a:extLst>
          </p:cNvPr>
          <p:cNvSpPr>
            <a:spLocks noGrp="1"/>
          </p:cNvSpPr>
          <p:nvPr>
            <p:ph type="body" sz="quarter" idx="29" hasCustomPrompt="1"/>
          </p:nvPr>
        </p:nvSpPr>
        <p:spPr>
          <a:xfrm>
            <a:off x="8147304" y="4554372"/>
            <a:ext cx="3355848" cy="325602"/>
          </a:xfrm>
        </p:spPr>
        <p:txBody>
          <a:bodyPr>
            <a:noAutofit/>
          </a:bodyPr>
          <a:lstStyle>
            <a:lvl1pPr>
              <a:defRPr b="0" i="0">
                <a:latin typeface="FUTURANEXT-MEDIUM" panose="020B0602020204020303" pitchFamily="34" charset="77"/>
              </a:defRPr>
            </a:lvl1pPr>
          </a:lstStyle>
          <a:p>
            <a:pPr lvl="0"/>
            <a:r>
              <a:rPr lang="en-US"/>
              <a:t>Subhead 9 set in sentence case</a:t>
            </a:r>
          </a:p>
        </p:txBody>
      </p:sp>
      <p:sp>
        <p:nvSpPr>
          <p:cNvPr id="39" name="Text Placeholder 38">
            <a:extLst>
              <a:ext uri="{FF2B5EF4-FFF2-40B4-BE49-F238E27FC236}">
                <a16:creationId xmlns:a16="http://schemas.microsoft.com/office/drawing/2014/main" id="{68AA7D93-9493-5940-91FB-EBDE4EE3F7DE}"/>
              </a:ext>
            </a:extLst>
          </p:cNvPr>
          <p:cNvSpPr>
            <a:spLocks noGrp="1"/>
          </p:cNvSpPr>
          <p:nvPr>
            <p:ph type="body" sz="quarter" idx="30" hasCustomPrompt="1"/>
          </p:nvPr>
        </p:nvSpPr>
        <p:spPr>
          <a:xfrm>
            <a:off x="8147304" y="4945856"/>
            <a:ext cx="3355848" cy="687368"/>
          </a:xfrm>
        </p:spPr>
        <p:txBody>
          <a:bodyPr>
            <a:noAutofit/>
          </a:bodyPr>
          <a:lstStyle/>
          <a:p>
            <a:pPr lvl="0"/>
            <a:r>
              <a:rPr lang="en-US"/>
              <a:t>Lorem Ipsum is simply dummy text of the printing</a:t>
            </a:r>
          </a:p>
        </p:txBody>
      </p:sp>
    </p:spTree>
    <p:extLst>
      <p:ext uri="{BB962C8B-B14F-4D97-AF65-F5344CB8AC3E}">
        <p14:creationId xmlns:p14="http://schemas.microsoft.com/office/powerpoint/2010/main" val="256595705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F16EB8A4-2937-6446-8651-4EF4267A602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824458296"/>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userDrawn="1">
  <p:cSld name="Cover — White Backgroun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496312"/>
            <a:ext cx="8951976" cy="1280160"/>
          </a:xfrm>
        </p:spPr>
        <p:txBody>
          <a:bodyPr anchor="ctr" anchorCtr="0">
            <a:noAutofit/>
          </a:bodyPr>
          <a:lstStyle>
            <a:lvl1pPr algn="l">
              <a:lnSpc>
                <a:spcPct val="97000"/>
              </a:lnSpc>
              <a:defRPr sz="4300" b="0" i="0">
                <a:latin typeface="Futura Next Book" panose="020B0502020204020303" pitchFamily="34" charset="77"/>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85800" y="4096512"/>
            <a:ext cx="8951976" cy="200055"/>
          </a:xfrm>
        </p:spPr>
        <p:txBody>
          <a:bodyPr anchor="ctr" anchorCtr="0">
            <a:noAutofit/>
          </a:bodyPr>
          <a:lstStyle>
            <a:lvl1pPr marL="0" indent="0" algn="l">
              <a:lnSpc>
                <a:spcPct val="100000"/>
              </a:lnSpc>
              <a:buNone/>
              <a:defRPr sz="1300" b="1" i="0" spc="50" baseline="0">
                <a:solidFill>
                  <a:schemeClr val="accent6"/>
                </a:solidFill>
                <a:latin typeface="Futura Next DemiBold" panose="020B0602020204020303" pitchFamily="34" charset="77"/>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pic>
        <p:nvPicPr>
          <p:cNvPr id="10" name="Picture 3" descr="Publicis Sapient Logo">
            <a:extLst>
              <a:ext uri="{FF2B5EF4-FFF2-40B4-BE49-F238E27FC236}">
                <a16:creationId xmlns:a16="http://schemas.microsoft.com/office/drawing/2014/main" id="{40E43B78-4A9B-1A49-8559-CF875F8D01F6}"/>
              </a:ext>
            </a:extLst>
          </p:cNvPr>
          <p:cNvPicPr>
            <a:picLocks noChangeAspect="1"/>
          </p:cNvPicPr>
          <p:nvPr userDrawn="1"/>
        </p:nvPicPr>
        <p:blipFill>
          <a:blip r:embed="rId2"/>
          <a:stretch>
            <a:fillRect/>
          </a:stretch>
        </p:blipFill>
        <p:spPr>
          <a:xfrm>
            <a:off x="685800" y="5730953"/>
            <a:ext cx="914400" cy="496111"/>
          </a:xfrm>
          <a:prstGeom prst="rect">
            <a:avLst/>
          </a:prstGeom>
        </p:spPr>
      </p:pic>
    </p:spTree>
    <p:extLst>
      <p:ext uri="{BB962C8B-B14F-4D97-AF65-F5344CB8AC3E}">
        <p14:creationId xmlns:p14="http://schemas.microsoft.com/office/powerpoint/2010/main" val="2297108303"/>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Divider — Black Background">
    <p:bg>
      <p:bgPr>
        <a:solidFill>
          <a:schemeClr val="tx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D357C61-EF72-3D48-896A-CB063EB91F0D}"/>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a:t>Agenda item title with black background</a:t>
            </a:r>
          </a:p>
        </p:txBody>
      </p:sp>
      <p:sp>
        <p:nvSpPr>
          <p:cNvPr id="6" name="Slide Number">
            <a:extLst>
              <a:ext uri="{FF2B5EF4-FFF2-40B4-BE49-F238E27FC236}">
                <a16:creationId xmlns:a16="http://schemas.microsoft.com/office/drawing/2014/main" id="{A6838845-8FBD-0B4D-A943-CFC68B84239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Tree>
    <p:extLst>
      <p:ext uri="{BB962C8B-B14F-4D97-AF65-F5344CB8AC3E}">
        <p14:creationId xmlns:p14="http://schemas.microsoft.com/office/powerpoint/2010/main" val="2590361169"/>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5" name="Text Placeholder 11">
            <a:extLst>
              <a:ext uri="{FF2B5EF4-FFF2-40B4-BE49-F238E27FC236}">
                <a16:creationId xmlns:a16="http://schemas.microsoft.com/office/drawing/2014/main" id="{32A45E72-A769-76AD-C445-931369D2A8F6}"/>
              </a:ext>
            </a:extLst>
          </p:cNvPr>
          <p:cNvSpPr>
            <a:spLocks noGrp="1"/>
          </p:cNvSpPr>
          <p:nvPr>
            <p:ph type="body" sz="quarter" idx="14" hasCustomPrompt="1"/>
          </p:nvPr>
        </p:nvSpPr>
        <p:spPr>
          <a:xfrm>
            <a:off x="687600" y="6278400"/>
            <a:ext cx="1987724" cy="144720"/>
          </a:xfrm>
        </p:spPr>
        <p:txBody>
          <a:bodyPr wrap="none">
            <a:spAutoFit/>
          </a:bodyPr>
          <a:lstStyle>
            <a:lvl1pPr marL="0" indent="0" algn="l">
              <a:buNone/>
              <a:defRPr sz="800" b="0" i="0">
                <a:solidFill>
                  <a:schemeClr val="tx1"/>
                </a:solidFill>
                <a:latin typeface="FUTURANEXT-MEDIUM" panose="020B0602020204020303" pitchFamily="34" charset="77"/>
              </a:defRPr>
            </a:lvl1pPr>
          </a:lstStyle>
          <a:p>
            <a:pPr lvl="0"/>
            <a:r>
              <a:rPr lang="en-US"/>
              <a:t>*GFX IGNITE 2023 – for internal use only</a:t>
            </a:r>
          </a:p>
        </p:txBody>
      </p:sp>
    </p:spTree>
    <p:extLst>
      <p:ext uri="{BB962C8B-B14F-4D97-AF65-F5344CB8AC3E}">
        <p14:creationId xmlns:p14="http://schemas.microsoft.com/office/powerpoint/2010/main" val="195835075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5" y="2390862"/>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cxnSp>
        <p:nvCxnSpPr>
          <p:cNvPr id="3" name="Straight Connector 2">
            <a:extLst>
              <a:ext uri="{FF2B5EF4-FFF2-40B4-BE49-F238E27FC236}">
                <a16:creationId xmlns:a16="http://schemas.microsoft.com/office/drawing/2014/main" id="{329C28CF-1C50-05C3-E0BD-0175E75A6860}"/>
              </a:ext>
            </a:extLst>
          </p:cNvPr>
          <p:cNvCxnSpPr>
            <a:cxnSpLocks/>
          </p:cNvCxnSpPr>
          <p:nvPr/>
        </p:nvCxnSpPr>
        <p:spPr>
          <a:xfrm>
            <a:off x="409103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9" name="Text Placeholder 9">
            <a:extLst>
              <a:ext uri="{FF2B5EF4-FFF2-40B4-BE49-F238E27FC236}">
                <a16:creationId xmlns:a16="http://schemas.microsoft.com/office/drawing/2014/main" id="{74865610-1F60-14A9-613B-5E1D02699291}"/>
              </a:ext>
            </a:extLst>
          </p:cNvPr>
          <p:cNvSpPr>
            <a:spLocks noGrp="1"/>
          </p:cNvSpPr>
          <p:nvPr>
            <p:ph type="body" sz="quarter" idx="12" hasCustomPrompt="1"/>
          </p:nvPr>
        </p:nvSpPr>
        <p:spPr>
          <a:xfrm>
            <a:off x="4322008" y="2390862"/>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37613A57-CE39-8247-1EB4-D52B67D340F2}"/>
              </a:ext>
            </a:extLst>
          </p:cNvPr>
          <p:cNvSpPr>
            <a:spLocks noGrp="1"/>
          </p:cNvSpPr>
          <p:nvPr>
            <p:ph type="body" sz="quarter" idx="13" hasCustomPrompt="1"/>
          </p:nvPr>
        </p:nvSpPr>
        <p:spPr>
          <a:xfrm>
            <a:off x="8320190" y="2390861"/>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3B5AAEFE-57DC-67E5-B0C7-1AE8D5E66B63}"/>
              </a:ext>
            </a:extLst>
          </p:cNvPr>
          <p:cNvCxnSpPr>
            <a:cxnSpLocks/>
          </p:cNvCxnSpPr>
          <p:nvPr/>
        </p:nvCxnSpPr>
        <p:spPr>
          <a:xfrm>
            <a:off x="807580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19" name="Text Placeholder 9">
            <a:extLst>
              <a:ext uri="{FF2B5EF4-FFF2-40B4-BE49-F238E27FC236}">
                <a16:creationId xmlns:a16="http://schemas.microsoft.com/office/drawing/2014/main" id="{42443E71-88BF-C3B0-0838-8CE2AA2C135D}"/>
              </a:ext>
            </a:extLst>
          </p:cNvPr>
          <p:cNvSpPr>
            <a:spLocks noGrp="1"/>
          </p:cNvSpPr>
          <p:nvPr>
            <p:ph type="body" sz="quarter" idx="14" hasCustomPrompt="1"/>
          </p:nvPr>
        </p:nvSpPr>
        <p:spPr>
          <a:xfrm>
            <a:off x="354015" y="1652631"/>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20" name="Text Placeholder 9">
            <a:extLst>
              <a:ext uri="{FF2B5EF4-FFF2-40B4-BE49-F238E27FC236}">
                <a16:creationId xmlns:a16="http://schemas.microsoft.com/office/drawing/2014/main" id="{72283D8F-8FAB-AA4E-93C8-50AE398410E6}"/>
              </a:ext>
            </a:extLst>
          </p:cNvPr>
          <p:cNvSpPr>
            <a:spLocks noGrp="1"/>
          </p:cNvSpPr>
          <p:nvPr>
            <p:ph type="body" sz="quarter" idx="15" hasCustomPrompt="1"/>
          </p:nvPr>
        </p:nvSpPr>
        <p:spPr>
          <a:xfrm>
            <a:off x="4322008" y="1652631"/>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21" name="Text Placeholder 9">
            <a:extLst>
              <a:ext uri="{FF2B5EF4-FFF2-40B4-BE49-F238E27FC236}">
                <a16:creationId xmlns:a16="http://schemas.microsoft.com/office/drawing/2014/main" id="{281CD885-2B5C-CAF7-EE01-C9A81E14020A}"/>
              </a:ext>
            </a:extLst>
          </p:cNvPr>
          <p:cNvSpPr>
            <a:spLocks noGrp="1"/>
          </p:cNvSpPr>
          <p:nvPr>
            <p:ph type="body" sz="quarter" idx="16" hasCustomPrompt="1"/>
          </p:nvPr>
        </p:nvSpPr>
        <p:spPr>
          <a:xfrm>
            <a:off x="8320190" y="1652630"/>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Tree>
    <p:extLst>
      <p:ext uri="{BB962C8B-B14F-4D97-AF65-F5344CB8AC3E}">
        <p14:creationId xmlns:p14="http://schemas.microsoft.com/office/powerpoint/2010/main" val="2757330826"/>
      </p:ext>
    </p:extLst>
  </p:cSld>
  <p:clrMapOvr>
    <a:masterClrMapping/>
  </p:clrMapOvr>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userDrawn="1">
  <p:cSld name="Content Slide">
    <p:spTree>
      <p:nvGrpSpPr>
        <p:cNvPr id="1" name=""/>
        <p:cNvGrpSpPr/>
        <p:nvPr/>
      </p:nvGrpSpPr>
      <p:grpSpPr>
        <a:xfrm>
          <a:off x="0" y="0"/>
          <a:ext cx="0" cy="0"/>
          <a:chOff x="0" y="0"/>
          <a:chExt cx="0" cy="0"/>
        </a:xfrm>
      </p:grpSpPr>
      <p:sp>
        <p:nvSpPr>
          <p:cNvPr id="9" name="Title 1"/>
          <p:cNvSpPr>
            <a:spLocks noGrp="1"/>
          </p:cNvSpPr>
          <p:nvPr>
            <p:ph type="ctrTitle"/>
          </p:nvPr>
        </p:nvSpPr>
        <p:spPr>
          <a:xfrm>
            <a:off x="689125" y="531725"/>
            <a:ext cx="10817076" cy="714097"/>
          </a:xfrm>
          <a:prstGeom prst="rect">
            <a:avLst/>
          </a:prstGeom>
        </p:spPr>
        <p:txBody>
          <a:bodyPr lIns="0" tIns="0" rIns="0" bIns="0" anchor="t">
            <a:noAutofit/>
          </a:bodyPr>
          <a:lstStyle>
            <a:lvl1pPr>
              <a:defRPr sz="2400" b="0" i="0" baseline="0">
                <a:solidFill>
                  <a:schemeClr val="tx1">
                    <a:lumMod val="85000"/>
                    <a:lumOff val="15000"/>
                  </a:schemeClr>
                </a:solidFill>
                <a:latin typeface="FuturaNext-Medium" panose="020B0602020204020303" pitchFamily="34" charset="77"/>
                <a:cs typeface="FuturaNext-Medium" panose="020B0602020204020303" pitchFamily="34" charset="77"/>
              </a:defRPr>
            </a:lvl1pPr>
          </a:lstStyle>
          <a:p>
            <a:r>
              <a:rPr lang="en-US"/>
              <a:t>Click to edit Master title style</a:t>
            </a:r>
          </a:p>
        </p:txBody>
      </p:sp>
      <p:sp>
        <p:nvSpPr>
          <p:cNvPr id="6" name="Text Placeholder 17"/>
          <p:cNvSpPr>
            <a:spLocks noGrp="1"/>
          </p:cNvSpPr>
          <p:nvPr>
            <p:ph type="body" sz="quarter" idx="13"/>
          </p:nvPr>
        </p:nvSpPr>
        <p:spPr>
          <a:xfrm>
            <a:off x="685800" y="274142"/>
            <a:ext cx="6172200" cy="257584"/>
          </a:xfrm>
        </p:spPr>
        <p:txBody>
          <a:bodyPr lIns="0" tIns="0" rIns="0" bIns="0" anchor="t" anchorCtr="0">
            <a:noAutofit/>
          </a:bodyPr>
          <a:lstStyle>
            <a:lvl1pPr>
              <a:defRPr sz="1000" b="1" kern="900" cap="all" spc="100" baseline="0">
                <a:solidFill>
                  <a:schemeClr val="bg1">
                    <a:lumMod val="50000"/>
                  </a:schemeClr>
                </a:solidFill>
              </a:defRPr>
            </a:lvl1pPr>
          </a:lstStyle>
          <a:p>
            <a:pPr lvl="0"/>
            <a:r>
              <a:rPr lang="en-US"/>
              <a:t>Click to edit Master text styles</a:t>
            </a:r>
          </a:p>
        </p:txBody>
      </p:sp>
      <p:sp>
        <p:nvSpPr>
          <p:cNvPr id="4" name="Slide Number Placeholder 2">
            <a:extLst>
              <a:ext uri="{FF2B5EF4-FFF2-40B4-BE49-F238E27FC236}">
                <a16:creationId xmlns:a16="http://schemas.microsoft.com/office/drawing/2014/main" id="{E9B25F8C-CCFA-4363-9640-2346B0122B6A}"/>
              </a:ext>
            </a:extLst>
          </p:cNvPr>
          <p:cNvSpPr>
            <a:spLocks noGrp="1"/>
          </p:cNvSpPr>
          <p:nvPr>
            <p:ph type="sldNum" sz="quarter" idx="11"/>
          </p:nvPr>
        </p:nvSpPr>
        <p:spPr>
          <a:xfrm>
            <a:off x="11228832" y="6309360"/>
            <a:ext cx="274320" cy="92333"/>
          </a:xfrm>
        </p:spPr>
        <p:txBody>
          <a:bodyPr/>
          <a:lstStyle>
            <a:lvl1pPr>
              <a:defRPr>
                <a:solidFill>
                  <a:schemeClr val="tx1"/>
                </a:solidFill>
              </a:defRPr>
            </a:lvl1pPr>
          </a:lstStyle>
          <a:p>
            <a:fld id="{6BCEAF00-35EE-2349-AC37-D94588E1CC52}" type="slidenum">
              <a:rPr lang="en-US" smtClean="0"/>
              <a:pPr/>
              <a:t>‹#›</a:t>
            </a:fld>
            <a:endParaRPr lang="en-US"/>
          </a:p>
        </p:txBody>
      </p:sp>
    </p:spTree>
    <p:extLst>
      <p:ext uri="{BB962C8B-B14F-4D97-AF65-F5344CB8AC3E}">
        <p14:creationId xmlns:p14="http://schemas.microsoft.com/office/powerpoint/2010/main" val="30483004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type="title">
  <p:cSld name="Divider — Blue 1 lin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685978" y="3002946"/>
            <a:ext cx="10820170" cy="200055"/>
          </a:xfrm>
        </p:spPr>
        <p:txBody>
          <a:bodyPr anchor="t">
            <a:noAutofit/>
          </a:bodyPr>
          <a:lstStyle>
            <a:lvl1pPr>
              <a:spcBef>
                <a:spcPts val="0"/>
              </a:spcBef>
              <a:defRPr sz="1300" b="0" i="0" spc="140" baseline="0">
                <a:solidFill>
                  <a:schemeClr val="bg1"/>
                </a:solidFill>
                <a:latin typeface="Futura Next DemiBold" panose="020B0602020204020303" pitchFamily="34" charset="77"/>
              </a:defRPr>
            </a:lvl1pPr>
          </a:lstStyle>
          <a:p>
            <a:r>
              <a:rPr lang="en-US"/>
              <a:t>Section Name</a:t>
            </a:r>
          </a:p>
        </p:txBody>
      </p:sp>
      <p:sp>
        <p:nvSpPr>
          <p:cNvPr id="3" name="Subtitle 2"/>
          <p:cNvSpPr>
            <a:spLocks noGrp="1"/>
          </p:cNvSpPr>
          <p:nvPr>
            <p:ph type="subTitle" idx="1" hasCustomPrompt="1"/>
          </p:nvPr>
        </p:nvSpPr>
        <p:spPr>
          <a:xfrm>
            <a:off x="685978" y="3307012"/>
            <a:ext cx="10820170" cy="555601"/>
          </a:xfrm>
        </p:spPr>
        <p:txBody>
          <a:bodyPr anchor="t" anchorCtr="0">
            <a:spAutoFit/>
          </a:bodyPr>
          <a:lstStyle>
            <a:lvl1pPr marL="0" indent="0" algn="l">
              <a:lnSpc>
                <a:spcPct val="110000"/>
              </a:lnSpc>
              <a:spcBef>
                <a:spcPts val="0"/>
              </a:spcBef>
              <a:spcAft>
                <a:spcPts val="0"/>
              </a:spcAft>
              <a:buNone/>
              <a:defRPr sz="3500" b="0" i="0" baseline="0">
                <a:solidFill>
                  <a:schemeClr val="bg1"/>
                </a:solidFill>
                <a:latin typeface="Futura Next Book" panose="020B0502020204020303" pitchFamily="34" charset="77"/>
              </a:defRPr>
            </a:lvl1pPr>
            <a:lvl2pPr marL="457337" indent="0" algn="ctr">
              <a:buNone/>
              <a:defRPr>
                <a:solidFill>
                  <a:schemeClr val="tx1">
                    <a:tint val="75000"/>
                  </a:schemeClr>
                </a:solidFill>
              </a:defRPr>
            </a:lvl2pPr>
            <a:lvl3pPr marL="914674" indent="0" algn="ctr">
              <a:buNone/>
              <a:defRPr>
                <a:solidFill>
                  <a:schemeClr val="tx1">
                    <a:tint val="75000"/>
                  </a:schemeClr>
                </a:solidFill>
              </a:defRPr>
            </a:lvl3pPr>
            <a:lvl4pPr marL="1372011" indent="0" algn="ctr">
              <a:buNone/>
              <a:defRPr>
                <a:solidFill>
                  <a:schemeClr val="tx1">
                    <a:tint val="75000"/>
                  </a:schemeClr>
                </a:solidFill>
              </a:defRPr>
            </a:lvl4pPr>
            <a:lvl5pPr marL="1829349" indent="0" algn="ctr">
              <a:buNone/>
              <a:defRPr>
                <a:solidFill>
                  <a:schemeClr val="tx1">
                    <a:tint val="75000"/>
                  </a:schemeClr>
                </a:solidFill>
              </a:defRPr>
            </a:lvl5pPr>
            <a:lvl6pPr marL="2286686" indent="0" algn="ctr">
              <a:buNone/>
              <a:defRPr>
                <a:solidFill>
                  <a:schemeClr val="tx1">
                    <a:tint val="75000"/>
                  </a:schemeClr>
                </a:solidFill>
              </a:defRPr>
            </a:lvl6pPr>
            <a:lvl7pPr marL="2744023" indent="0" algn="ctr">
              <a:buNone/>
              <a:defRPr>
                <a:solidFill>
                  <a:schemeClr val="tx1">
                    <a:tint val="75000"/>
                  </a:schemeClr>
                </a:solidFill>
              </a:defRPr>
            </a:lvl7pPr>
            <a:lvl8pPr marL="3201360" indent="0" algn="ctr">
              <a:buNone/>
              <a:defRPr>
                <a:solidFill>
                  <a:schemeClr val="tx1">
                    <a:tint val="75000"/>
                  </a:schemeClr>
                </a:solidFill>
              </a:defRPr>
            </a:lvl8pPr>
            <a:lvl9pPr marL="3658697" indent="0" algn="ctr">
              <a:buNone/>
              <a:defRPr>
                <a:solidFill>
                  <a:schemeClr val="tx1">
                    <a:tint val="75000"/>
                  </a:schemeClr>
                </a:solidFill>
              </a:defRPr>
            </a:lvl9pPr>
          </a:lstStyle>
          <a:p>
            <a:r>
              <a:rPr lang="en-US"/>
              <a:t>Agenda item title one line max</a:t>
            </a:r>
          </a:p>
        </p:txBody>
      </p:sp>
      <p:sp>
        <p:nvSpPr>
          <p:cNvPr id="14" name="Freeform 13">
            <a:extLst>
              <a:ext uri="{FF2B5EF4-FFF2-40B4-BE49-F238E27FC236}">
                <a16:creationId xmlns:a16="http://schemas.microsoft.com/office/drawing/2014/main" id="{AB03AD94-98B6-7F47-AAA2-93B5CD346B52}"/>
              </a:ext>
            </a:extLst>
          </p:cNvPr>
          <p:cNvSpPr/>
          <p:nvPr/>
        </p:nvSpPr>
        <p:spPr>
          <a:xfrm>
            <a:off x="10456536"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
        <p:nvSpPr>
          <p:cNvPr id="5" name="Slide Number Placeholder 4">
            <a:extLst>
              <a:ext uri="{FF2B5EF4-FFF2-40B4-BE49-F238E27FC236}">
                <a16:creationId xmlns:a16="http://schemas.microsoft.com/office/drawing/2014/main" id="{AEC7674C-AEF8-E44F-8003-4C5946AFF65A}"/>
              </a:ext>
            </a:extLst>
          </p:cNvPr>
          <p:cNvSpPr>
            <a:spLocks noGrp="1"/>
          </p:cNvSpPr>
          <p:nvPr>
            <p:ph type="sldNum" sz="quarter" idx="10"/>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282848142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2_Case Study - One Column Big Image">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799" y="926592"/>
            <a:ext cx="10820401"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7" name="Subtitle 2">
            <a:extLst>
              <a:ext uri="{FF2B5EF4-FFF2-40B4-BE49-F238E27FC236}">
                <a16:creationId xmlns:a16="http://schemas.microsoft.com/office/drawing/2014/main" id="{C2E02113-B4D2-A740-AC7B-37EBDA9C2988}"/>
              </a:ext>
            </a:extLst>
          </p:cNvPr>
          <p:cNvSpPr>
            <a:spLocks noGrp="1"/>
          </p:cNvSpPr>
          <p:nvPr>
            <p:ph type="subTitle" idx="13" hasCustomPrompt="1"/>
          </p:nvPr>
        </p:nvSpPr>
        <p:spPr>
          <a:xfrm>
            <a:off x="685799" y="533400"/>
            <a:ext cx="5219701" cy="254813"/>
          </a:xfrm>
        </p:spPr>
        <p:txBody>
          <a:bodyPr anchor="t" anchorCtr="0">
            <a:noAutofit/>
          </a:bodyPr>
          <a:lstStyle>
            <a:lvl1pPr marL="0" indent="0" algn="l">
              <a:spcAft>
                <a:spcPts val="0"/>
              </a:spcAft>
              <a:buNone/>
              <a:defRPr sz="1000" b="0" i="0" kern="0" cap="none" spc="50" baseline="0">
                <a:solidFill>
                  <a:schemeClr val="accent6"/>
                </a:solidFill>
                <a:latin typeface="Futura Next DemiBold" panose="020B0602020204020303" pitchFamily="34" charset="77"/>
              </a:defRPr>
            </a:lvl1pPr>
            <a:lvl2pPr marL="6350" indent="0" algn="l" defTabSz="914400" rtl="0" eaLnBrk="1" latinLnBrk="0" hangingPunct="1">
              <a:lnSpc>
                <a:spcPct val="130000"/>
              </a:lnSpc>
              <a:spcBef>
                <a:spcPts val="1600"/>
              </a:spcBef>
              <a:buFont typeface="Arial" panose="020B0604020202020204" pitchFamily="34" charset="0"/>
              <a:buNone/>
              <a:tabLst/>
              <a:defRPr lang="en-US" sz="1000" b="1" i="0" kern="1200" dirty="0">
                <a:solidFill>
                  <a:schemeClr val="accent1"/>
                </a:solidFill>
                <a:latin typeface="Futura Next DemiBold" panose="020B0502020204020303" pitchFamily="34" charset="77"/>
                <a:ea typeface="+mn-ea"/>
                <a:cs typeface="+mn-cs"/>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130000"/>
              </a:lnSpc>
              <a:spcBef>
                <a:spcPts val="1600"/>
              </a:spcBef>
              <a:buFont typeface="Arial" panose="020B0604020202020204" pitchFamily="34" charset="0"/>
              <a:buNone/>
              <a:tabLst/>
            </a:pPr>
            <a:r>
              <a:rPr lang="en-US"/>
              <a:t>Case study | Client’s name</a:t>
            </a:r>
          </a:p>
        </p:txBody>
      </p:sp>
      <p:sp>
        <p:nvSpPr>
          <p:cNvPr id="10" name="Text Placeholder 8">
            <a:extLst>
              <a:ext uri="{FF2B5EF4-FFF2-40B4-BE49-F238E27FC236}">
                <a16:creationId xmlns:a16="http://schemas.microsoft.com/office/drawing/2014/main" id="{EB9EDA47-FFD1-624D-91BA-4484C1A68D35}"/>
              </a:ext>
            </a:extLst>
          </p:cNvPr>
          <p:cNvSpPr>
            <a:spLocks noGrp="1"/>
          </p:cNvSpPr>
          <p:nvPr>
            <p:ph type="body" sz="quarter" idx="16" hasCustomPrompt="1"/>
          </p:nvPr>
        </p:nvSpPr>
        <p:spPr>
          <a:xfrm>
            <a:off x="685800" y="2057400"/>
            <a:ext cx="10817352" cy="4114800"/>
          </a:xfrm>
        </p:spPr>
        <p:txBody>
          <a:bodyPr numCol="1" spcCol="384048"/>
          <a:lstStyle>
            <a:lvl1pPr marL="0" marR="0" indent="0" algn="l" defTabSz="914400" rtl="0" eaLnBrk="1" fontAlgn="auto" latinLnBrk="0" hangingPunct="1">
              <a:lnSpc>
                <a:spcPct val="140000"/>
              </a:lnSpc>
              <a:spcBef>
                <a:spcPts val="800"/>
              </a:spcBef>
              <a:spcAft>
                <a:spcPts val="0"/>
              </a:spcAft>
              <a:buClrTx/>
              <a:buSzTx/>
              <a:buFontTx/>
              <a:buNone/>
              <a:tabLst/>
              <a:defRPr sz="1000"/>
            </a:lvl1pPr>
            <a:lvl2pPr marL="6350" indent="0">
              <a:lnSpc>
                <a:spcPct val="140000"/>
              </a:lnSpc>
              <a:spcBef>
                <a:spcPts val="800"/>
              </a:spcBef>
              <a:buNone/>
              <a:defRPr sz="1000" b="0" i="0" spc="50" baseline="0">
                <a:solidFill>
                  <a:schemeClr val="accent1"/>
                </a:solidFill>
                <a:latin typeface="Futura Next DemiBold" panose="020B0502020204020303" pitchFamily="34" charset="77"/>
              </a:defRPr>
            </a:lvl2pPr>
            <a:lvl3pPr marL="0" indent="0">
              <a:lnSpc>
                <a:spcPct val="120000"/>
              </a:lnSpc>
              <a:spcBef>
                <a:spcPts val="400"/>
              </a:spcBef>
              <a:buNone/>
              <a:defRPr sz="1300" b="0" i="0">
                <a:solidFill>
                  <a:schemeClr val="accent6">
                    <a:lumMod val="75000"/>
                  </a:schemeClr>
                </a:solidFill>
                <a:latin typeface="Minion Pro" panose="02040503050306020203" pitchFamily="18" charset="0"/>
              </a:defRPr>
            </a:lvl3pPr>
            <a:lvl4pPr marL="137160" indent="-137160">
              <a:lnSpc>
                <a:spcPct val="140000"/>
              </a:lnSpc>
              <a:spcBef>
                <a:spcPts val="200"/>
              </a:spcBef>
              <a:buClrTx/>
              <a:defRPr sz="1000"/>
            </a:lvl4pPr>
            <a:lvl5pPr marL="274320" indent="-137160">
              <a:lnSpc>
                <a:spcPct val="140000"/>
              </a:lnSpc>
              <a:spcBef>
                <a:spcPts val="200"/>
              </a:spcBef>
              <a:defRPr sz="1000"/>
            </a:lvl5pPr>
            <a:lvl6pPr marL="274320" indent="-274320">
              <a:lnSpc>
                <a:spcPct val="140000"/>
              </a:lnSpc>
              <a:spcBef>
                <a:spcPts val="200"/>
              </a:spcBef>
              <a:buFont typeface="+mj-lt"/>
              <a:buAutoNum type="arabicPeriod"/>
              <a:defRPr sz="1000"/>
            </a:lvl6pPr>
            <a:lvl7pPr marL="274320" indent="-274320">
              <a:lnSpc>
                <a:spcPct val="140000"/>
              </a:lnSpc>
              <a:spcBef>
                <a:spcPts val="200"/>
              </a:spcBef>
              <a:buFont typeface="+mj-lt"/>
              <a:buAutoNum type="arabicPeriod"/>
              <a:defRPr sz="10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4"/>
            <a:r>
              <a:rPr lang="en-US"/>
              <a:t>Second level bullet</a:t>
            </a:r>
          </a:p>
          <a:p>
            <a:pPr lvl="5"/>
            <a:r>
              <a:rPr lang="en-US"/>
              <a:t>Numbered bullet</a:t>
            </a:r>
          </a:p>
          <a:p>
            <a:pPr lvl="0"/>
            <a:r>
              <a:rPr lang="en-US"/>
              <a:t>It is a long established fact that a reader will be distracted by the readable content of a page when looking at its layout.</a:t>
            </a:r>
          </a:p>
        </p:txBody>
      </p:sp>
    </p:spTree>
    <p:extLst>
      <p:ext uri="{BB962C8B-B14F-4D97-AF65-F5344CB8AC3E}">
        <p14:creationId xmlns:p14="http://schemas.microsoft.com/office/powerpoint/2010/main" val="2711121204"/>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Agenda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329030-0D3F-1E46-B80E-1ABEF0511328}"/>
              </a:ext>
            </a:extLst>
          </p:cNvPr>
          <p:cNvSpPr>
            <a:spLocks noGrp="1"/>
          </p:cNvSpPr>
          <p:nvPr>
            <p:ph type="ctrTitle" hasCustomPrompt="1"/>
          </p:nvPr>
        </p:nvSpPr>
        <p:spPr>
          <a:xfrm>
            <a:off x="685800" y="667512"/>
            <a:ext cx="10817352" cy="343684"/>
          </a:xfrm>
        </p:spPr>
        <p:txBody>
          <a:bodyPr anchor="t" anchorCtr="0">
            <a:noAutofit/>
          </a:bodyPr>
          <a:lstStyle>
            <a:lvl1pPr algn="l">
              <a:lnSpc>
                <a:spcPct val="130000"/>
              </a:lnSpc>
              <a:defRPr sz="1900" b="1" i="0" spc="50" baseline="0">
                <a:solidFill>
                  <a:schemeClr val="accent1"/>
                </a:solidFill>
                <a:latin typeface="Futura Next DemiBold" panose="020B0602020204020303" pitchFamily="34" charset="77"/>
              </a:defRPr>
            </a:lvl1pPr>
          </a:lstStyle>
          <a:p>
            <a:r>
              <a:rPr lang="en-US"/>
              <a:t>Edit Master title style</a:t>
            </a:r>
          </a:p>
        </p:txBody>
      </p:sp>
      <p:sp>
        <p:nvSpPr>
          <p:cNvPr id="6" name="Text Placeholder 2">
            <a:extLst>
              <a:ext uri="{FF2B5EF4-FFF2-40B4-BE49-F238E27FC236}">
                <a16:creationId xmlns:a16="http://schemas.microsoft.com/office/drawing/2014/main" id="{F7150CFC-598C-5C42-838D-4DF2F6183D0F}"/>
              </a:ext>
            </a:extLst>
          </p:cNvPr>
          <p:cNvSpPr>
            <a:spLocks noGrp="1"/>
          </p:cNvSpPr>
          <p:nvPr>
            <p:ph type="body" sz="quarter" idx="13" hasCustomPrompt="1"/>
          </p:nvPr>
        </p:nvSpPr>
        <p:spPr>
          <a:xfrm>
            <a:off x="685800" y="1307592"/>
            <a:ext cx="10817352" cy="4352544"/>
          </a:xfrm>
        </p:spPr>
        <p:txBody>
          <a:bodyPr anchor="ctr" anchorCtr="0"/>
          <a:lstStyle>
            <a:lvl1pPr>
              <a:buAutoNum type="arabicPeriod"/>
              <a:defRPr/>
            </a:lvl1pPr>
            <a:lvl3pPr>
              <a:buAutoNum type="arabicPeriod"/>
              <a:defRPr/>
            </a:lvl3pPr>
            <a:lvl4pPr>
              <a:buAutoNum type="arabicPeriod"/>
              <a:defRPr/>
            </a:lvl4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a:extLst>
              <a:ext uri="{FF2B5EF4-FFF2-40B4-BE49-F238E27FC236}">
                <a16:creationId xmlns:a16="http://schemas.microsoft.com/office/drawing/2014/main" id="{AF600E54-EBEC-644C-8B2B-2FB29174B9FD}"/>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latin typeface="FuturaNext-Medium" panose="020B0602020204020303" pitchFamily="34" charset="77"/>
              </a:rPr>
              <a:pPr algn="r"/>
              <a:t>‹#›</a:t>
            </a:fld>
            <a:endParaRPr lang="en-US" sz="600" b="0" i="0">
              <a:latin typeface="FuturaNext-Medium" panose="020B0602020204020303" pitchFamily="34" charset="77"/>
            </a:endParaRPr>
          </a:p>
        </p:txBody>
      </p:sp>
    </p:spTree>
    <p:extLst>
      <p:ext uri="{BB962C8B-B14F-4D97-AF65-F5344CB8AC3E}">
        <p14:creationId xmlns:p14="http://schemas.microsoft.com/office/powerpoint/2010/main" val="2346298712"/>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Divider — Red Background">
    <p:bg>
      <p:bgPr>
        <a:solidFill>
          <a:schemeClr val="accent1"/>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47F16679-2D55-A14F-99C0-EBB659D68E0E}"/>
              </a:ext>
            </a:extLst>
          </p:cNvPr>
          <p:cNvSpPr>
            <a:spLocks noGrp="1"/>
          </p:cNvSpPr>
          <p:nvPr>
            <p:ph type="title" hasCustomPrompt="1"/>
          </p:nvPr>
        </p:nvSpPr>
        <p:spPr>
          <a:xfrm>
            <a:off x="685800" y="2857500"/>
            <a:ext cx="9601200" cy="1143000"/>
          </a:xfrm>
        </p:spPr>
        <p:txBody>
          <a:bodyPr anchor="ctr" anchorCtr="0"/>
          <a:lstStyle>
            <a:lvl1pPr>
              <a:defRPr sz="3500">
                <a:solidFill>
                  <a:schemeClr val="bg2"/>
                </a:solidFill>
                <a:latin typeface="+mn-lt"/>
              </a:defRPr>
            </a:lvl1pPr>
          </a:lstStyle>
          <a:p>
            <a:r>
              <a:rPr lang="en-US"/>
              <a:t>Agenda item title with red background</a:t>
            </a:r>
          </a:p>
        </p:txBody>
      </p:sp>
      <p:sp>
        <p:nvSpPr>
          <p:cNvPr id="6" name="Slide Number">
            <a:extLst>
              <a:ext uri="{FF2B5EF4-FFF2-40B4-BE49-F238E27FC236}">
                <a16:creationId xmlns:a16="http://schemas.microsoft.com/office/drawing/2014/main" id="{5D3EF9C3-2C3B-0348-A339-6CF7935B674E}"/>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bg2"/>
                </a:solidFill>
                <a:latin typeface="FuturaNext-Medium" panose="020B0602020204020303" pitchFamily="34" charset="77"/>
              </a:rPr>
              <a:pPr algn="r"/>
              <a:t>‹#›</a:t>
            </a:fld>
            <a:endParaRPr lang="en-US" sz="600" b="0" i="0">
              <a:solidFill>
                <a:schemeClr val="bg2"/>
              </a:solidFill>
              <a:latin typeface="FuturaNext-Medium" panose="020B0602020204020303" pitchFamily="34" charset="77"/>
            </a:endParaRPr>
          </a:p>
        </p:txBody>
      </p:sp>
      <p:sp>
        <p:nvSpPr>
          <p:cNvPr id="14" name="Aperture">
            <a:extLst>
              <a:ext uri="{FF2B5EF4-FFF2-40B4-BE49-F238E27FC236}">
                <a16:creationId xmlns:a16="http://schemas.microsoft.com/office/drawing/2014/main" id="{AB03AD94-98B6-7F47-AAA2-93B5CD346B52}"/>
              </a:ext>
              <a:ext uri="{C183D7F6-B498-43B3-948B-1728B52AA6E4}">
                <adec:decorative xmlns:adec="http://schemas.microsoft.com/office/drawing/2017/decorative" val="1"/>
              </a:ext>
            </a:extLst>
          </p:cNvPr>
          <p:cNvSpPr/>
          <p:nvPr userDrawn="1"/>
        </p:nvSpPr>
        <p:spPr>
          <a:xfrm>
            <a:off x="10453540" y="2"/>
            <a:ext cx="1049612" cy="6857998"/>
          </a:xfrm>
          <a:custGeom>
            <a:avLst/>
            <a:gdLst>
              <a:gd name="connsiteX0" fmla="*/ 4 w 1049612"/>
              <a:gd name="connsiteY0" fmla="*/ 0 h 6857998"/>
              <a:gd name="connsiteX1" fmla="*/ 188284 w 1049612"/>
              <a:gd name="connsiteY1" fmla="*/ 0 h 6857998"/>
              <a:gd name="connsiteX2" fmla="*/ 334566 w 1049612"/>
              <a:gd name="connsiteY2" fmla="*/ 285586 h 6857998"/>
              <a:gd name="connsiteX3" fmla="*/ 1049612 w 1049612"/>
              <a:gd name="connsiteY3" fmla="*/ 3429000 h 6857998"/>
              <a:gd name="connsiteX4" fmla="*/ 334564 w 1049612"/>
              <a:gd name="connsiteY4" fmla="*/ 6572414 h 6857998"/>
              <a:gd name="connsiteX5" fmla="*/ 188284 w 1049612"/>
              <a:gd name="connsiteY5" fmla="*/ 6857998 h 6857998"/>
              <a:gd name="connsiteX6" fmla="*/ 0 w 1049612"/>
              <a:gd name="connsiteY6" fmla="*/ 6857998 h 6857998"/>
              <a:gd name="connsiteX7" fmla="*/ 29704 w 1049612"/>
              <a:gd name="connsiteY7" fmla="*/ 6806348 h 6857998"/>
              <a:gd name="connsiteX8" fmla="*/ 885020 w 1049612"/>
              <a:gd name="connsiteY8" fmla="*/ 3429000 h 6857998"/>
              <a:gd name="connsiteX9" fmla="*/ 29706 w 1049612"/>
              <a:gd name="connsiteY9" fmla="*/ 51648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49612" h="6857998">
                <a:moveTo>
                  <a:pt x="4" y="0"/>
                </a:moveTo>
                <a:lnTo>
                  <a:pt x="188284" y="0"/>
                </a:lnTo>
                <a:lnTo>
                  <a:pt x="334566" y="285586"/>
                </a:lnTo>
                <a:cubicBezTo>
                  <a:pt x="792812" y="1236516"/>
                  <a:pt x="1049612" y="2302770"/>
                  <a:pt x="1049612" y="3429000"/>
                </a:cubicBezTo>
                <a:cubicBezTo>
                  <a:pt x="1049612" y="4555228"/>
                  <a:pt x="792808" y="5621484"/>
                  <a:pt x="334564" y="6572414"/>
                </a:cubicBezTo>
                <a:lnTo>
                  <a:pt x="188284" y="6857998"/>
                </a:lnTo>
                <a:lnTo>
                  <a:pt x="0" y="6857998"/>
                </a:lnTo>
                <a:lnTo>
                  <a:pt x="29704" y="6806348"/>
                </a:lnTo>
                <a:cubicBezTo>
                  <a:pt x="575176" y="5802388"/>
                  <a:pt x="885020" y="4651872"/>
                  <a:pt x="885020" y="3429000"/>
                </a:cubicBezTo>
                <a:cubicBezTo>
                  <a:pt x="885020" y="2206128"/>
                  <a:pt x="575178" y="1055610"/>
                  <a:pt x="29706" y="51648"/>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0" i="0">
              <a:latin typeface="Futura Next Book" panose="020B0502020204020303" pitchFamily="34" charset="77"/>
            </a:endParaRPr>
          </a:p>
        </p:txBody>
      </p:sp>
    </p:spTree>
    <p:extLst>
      <p:ext uri="{BB962C8B-B14F-4D97-AF65-F5344CB8AC3E}">
        <p14:creationId xmlns:p14="http://schemas.microsoft.com/office/powerpoint/2010/main" val="1611551791"/>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Headline Left">
    <p:spTree>
      <p:nvGrpSpPr>
        <p:cNvPr id="1" name=""/>
        <p:cNvGrpSpPr/>
        <p:nvPr/>
      </p:nvGrpSpPr>
      <p:grpSpPr>
        <a:xfrm>
          <a:off x="0" y="0"/>
          <a:ext cx="0" cy="0"/>
          <a:chOff x="0" y="0"/>
          <a:chExt cx="0" cy="0"/>
        </a:xfrm>
      </p:grpSpPr>
      <p:sp>
        <p:nvSpPr>
          <p:cNvPr id="8" name="Espace réservé du pied de page 4">
            <a:extLst>
              <a:ext uri="{FF2B5EF4-FFF2-40B4-BE49-F238E27FC236}">
                <a16:creationId xmlns:a16="http://schemas.microsoft.com/office/drawing/2014/main" id="{B2B19189-7AAA-65C3-61EA-81F5AC746541}"/>
              </a:ext>
            </a:extLst>
          </p:cNvPr>
          <p:cNvSpPr txBox="1">
            <a:spLocks/>
          </p:cNvSpPr>
          <p:nvPr userDrawn="1"/>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defRPr sz="3000" b="0" i="0">
                <a:solidFill>
                  <a:srgbClr val="222E49"/>
                </a:solidFill>
                <a:latin typeface="Volte Medium" pitchFamily="2" charset="77"/>
              </a:defRPr>
            </a:lvl1pPr>
          </a:lstStyle>
          <a:p>
            <a:r>
              <a:rPr lang="en-US"/>
              <a:t>Click to edit headline</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userDrawn="1"/>
        </p:nvPicPr>
        <p:blipFill>
          <a:blip r:embed="rId2"/>
          <a:srcRect l="30183" t="20651" r="29581" b="24392"/>
          <a:stretch/>
        </p:blipFill>
        <p:spPr>
          <a:xfrm>
            <a:off x="11367238" y="6302328"/>
            <a:ext cx="470066" cy="438912"/>
          </a:xfrm>
          <a:prstGeom prst="rect">
            <a:avLst/>
          </a:prstGeom>
        </p:spPr>
      </p:pic>
    </p:spTree>
    <p:extLst>
      <p:ext uri="{BB962C8B-B14F-4D97-AF65-F5344CB8AC3E}">
        <p14:creationId xmlns:p14="http://schemas.microsoft.com/office/powerpoint/2010/main" val="1056005420"/>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Headline Blue Bann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A1C85-A2B5-2E3F-A04A-581F6ADFD8FE}"/>
              </a:ext>
            </a:extLst>
          </p:cNvPr>
          <p:cNvSpPr/>
          <p:nvPr userDrawn="1"/>
        </p:nvSpPr>
        <p:spPr>
          <a:xfrm>
            <a:off x="0" y="0"/>
            <a:ext cx="12192000" cy="806246"/>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69492"/>
            <a:ext cx="11471408" cy="667262"/>
          </a:xfrm>
        </p:spPr>
        <p:txBody>
          <a:bodyPr bIns="0" anchor="ctr">
            <a:noAutofit/>
          </a:bodyPr>
          <a:lstStyle>
            <a:lvl1pPr>
              <a:defRPr sz="2400" b="0" i="0">
                <a:solidFill>
                  <a:schemeClr val="tx2"/>
                </a:solidFill>
                <a:latin typeface="Volte Medium" pitchFamily="2" charset="77"/>
              </a:defRPr>
            </a:lvl1pPr>
          </a:lstStyle>
          <a:p>
            <a:r>
              <a:rPr lang="en-US"/>
              <a:t>Click to edit headline</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userDrawn="1"/>
        </p:nvPicPr>
        <p:blipFill>
          <a:blip r:embed="rId2"/>
          <a:srcRect l="30183" t="20651" r="29581" b="24392"/>
          <a:stretch/>
        </p:blipFill>
        <p:spPr>
          <a:xfrm>
            <a:off x="11367238" y="6302328"/>
            <a:ext cx="470066" cy="438912"/>
          </a:xfrm>
          <a:prstGeom prst="rect">
            <a:avLst/>
          </a:prstGeom>
        </p:spPr>
      </p:pic>
    </p:spTree>
    <p:extLst>
      <p:ext uri="{BB962C8B-B14F-4D97-AF65-F5344CB8AC3E}">
        <p14:creationId xmlns:p14="http://schemas.microsoft.com/office/powerpoint/2010/main" val="2196131650"/>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Headline 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lgn="ctr">
              <a:defRPr sz="3000" b="0" i="0">
                <a:solidFill>
                  <a:schemeClr val="tx1"/>
                </a:solidFill>
                <a:latin typeface="Volte Medium" pitchFamily="2" charset="77"/>
              </a:defRPr>
            </a:lvl1pPr>
          </a:lstStyle>
          <a:p>
            <a:r>
              <a:rPr lang="en-US"/>
              <a:t>Click to edit headline</a:t>
            </a:r>
          </a:p>
        </p:txBody>
      </p:sp>
      <p:sp>
        <p:nvSpPr>
          <p:cNvPr id="6" name="Espace réservé du pied de page 4">
            <a:extLst>
              <a:ext uri="{FF2B5EF4-FFF2-40B4-BE49-F238E27FC236}">
                <a16:creationId xmlns:a16="http://schemas.microsoft.com/office/drawing/2014/main" id="{26190580-A3F2-E53A-1443-328676AFE587}"/>
              </a:ext>
            </a:extLst>
          </p:cNvPr>
          <p:cNvSpPr txBox="1">
            <a:spLocks/>
          </p:cNvSpPr>
          <p:nvPr userDrawn="1"/>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9" name="Picture 8" descr="A logo with a lion head&#10;&#10;AI-generated content may be incorrect.">
            <a:extLst>
              <a:ext uri="{FF2B5EF4-FFF2-40B4-BE49-F238E27FC236}">
                <a16:creationId xmlns:a16="http://schemas.microsoft.com/office/drawing/2014/main" id="{BEB0A2AD-1F5C-C5B4-4DF6-3FB915E4FD5E}"/>
              </a:ext>
            </a:extLst>
          </p:cNvPr>
          <p:cNvPicPr>
            <a:picLocks noChangeAspect="1"/>
          </p:cNvPicPr>
          <p:nvPr userDrawn="1"/>
        </p:nvPicPr>
        <p:blipFill>
          <a:blip r:embed="rId2"/>
          <a:srcRect l="30183" t="20651" r="29581" b="24392"/>
          <a:stretch/>
        </p:blipFill>
        <p:spPr>
          <a:xfrm>
            <a:off x="11367238" y="6302328"/>
            <a:ext cx="470066" cy="438912"/>
          </a:xfrm>
          <a:prstGeom prst="rect">
            <a:avLst/>
          </a:prstGeom>
        </p:spPr>
      </p:pic>
    </p:spTree>
    <p:extLst>
      <p:ext uri="{BB962C8B-B14F-4D97-AF65-F5344CB8AC3E}">
        <p14:creationId xmlns:p14="http://schemas.microsoft.com/office/powerpoint/2010/main" val="3025436940"/>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Headline +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A478D40F-E5D6-0DD3-814A-FF7CD398DB9F}"/>
              </a:ext>
            </a:extLst>
          </p:cNvPr>
          <p:cNvSpPr txBox="1">
            <a:spLocks/>
          </p:cNvSpPr>
          <p:nvPr userDrawn="1"/>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0" name="Picture 9" descr="A logo with a lion head&#10;&#10;AI-generated content may be incorrect.">
            <a:extLst>
              <a:ext uri="{FF2B5EF4-FFF2-40B4-BE49-F238E27FC236}">
                <a16:creationId xmlns:a16="http://schemas.microsoft.com/office/drawing/2014/main" id="{B2322DB4-1FF9-68C2-E6FF-44700BC5233E}"/>
              </a:ext>
            </a:extLst>
          </p:cNvPr>
          <p:cNvPicPr>
            <a:picLocks noChangeAspect="1"/>
          </p:cNvPicPr>
          <p:nvPr userDrawn="1"/>
        </p:nvPicPr>
        <p:blipFill>
          <a:blip r:embed="rId2"/>
          <a:srcRect l="30183" t="20651" r="29581" b="24392"/>
          <a:stretch/>
        </p:blipFill>
        <p:spPr>
          <a:xfrm>
            <a:off x="11367238" y="6302328"/>
            <a:ext cx="470066" cy="438912"/>
          </a:xfrm>
          <a:prstGeom prst="rect">
            <a:avLst/>
          </a:prstGeom>
        </p:spPr>
      </p:pic>
    </p:spTree>
    <p:extLst>
      <p:ext uri="{BB962C8B-B14F-4D97-AF65-F5344CB8AC3E}">
        <p14:creationId xmlns:p14="http://schemas.microsoft.com/office/powerpoint/2010/main" val="479029287"/>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Headline + Subhead +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3" y="1552575"/>
            <a:ext cx="11471275" cy="44304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userDrawn="1"/>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userDrawn="1"/>
        </p:nvPicPr>
        <p:blipFill>
          <a:blip r:embed="rId2"/>
          <a:srcRect l="30183" t="20651" r="29581" b="24392"/>
          <a:stretch/>
        </p:blipFill>
        <p:spPr>
          <a:xfrm>
            <a:off x="11367238" y="6302328"/>
            <a:ext cx="470066" cy="438912"/>
          </a:xfrm>
          <a:prstGeom prst="rect">
            <a:avLst/>
          </a:prstGeom>
        </p:spPr>
      </p:pic>
    </p:spTree>
    <p:extLst>
      <p:ext uri="{BB962C8B-B14F-4D97-AF65-F5344CB8AC3E}">
        <p14:creationId xmlns:p14="http://schemas.microsoft.com/office/powerpoint/2010/main" val="1823000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ext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1059818"/>
            <a:ext cx="3862246" cy="4738364"/>
          </a:xfrm>
        </p:spPr>
        <p:txBody>
          <a:bodyPr anchor="ctr">
            <a:normAutofit/>
          </a:bodyPr>
          <a:lstStyle>
            <a:lvl1pPr algn="l">
              <a:lnSpc>
                <a:spcPct val="90000"/>
              </a:lnSpc>
              <a:defRPr sz="3000" b="0" i="0">
                <a:solidFill>
                  <a:schemeClr val="tx2"/>
                </a:solidFill>
                <a:latin typeface="Volte Medium" pitchFamily="2" charset="77"/>
              </a:defRPr>
            </a:lvl1pPr>
          </a:lstStyle>
          <a:p>
            <a:r>
              <a:rPr lang="en-US"/>
              <a:t>Click to edit headline</a:t>
            </a:r>
          </a:p>
        </p:txBody>
      </p:sp>
      <p:grpSp>
        <p:nvGrpSpPr>
          <p:cNvPr id="3" name="Group 2">
            <a:extLst>
              <a:ext uri="{FF2B5EF4-FFF2-40B4-BE49-F238E27FC236}">
                <a16:creationId xmlns:a16="http://schemas.microsoft.com/office/drawing/2014/main" id="{6FBA2270-1C96-7D40-115E-D3037A00C448}"/>
              </a:ext>
            </a:extLst>
          </p:cNvPr>
          <p:cNvGrpSpPr/>
          <p:nvPr/>
        </p:nvGrpSpPr>
        <p:grpSpPr>
          <a:xfrm>
            <a:off x="0" y="6452029"/>
            <a:ext cx="1659885" cy="406991"/>
            <a:chOff x="0" y="6414270"/>
            <a:chExt cx="1844566" cy="452273"/>
          </a:xfrm>
        </p:grpSpPr>
        <p:pic>
          <p:nvPicPr>
            <p:cNvPr id="4" name="Picture 3">
              <a:extLst>
                <a:ext uri="{FF2B5EF4-FFF2-40B4-BE49-F238E27FC236}">
                  <a16:creationId xmlns:a16="http://schemas.microsoft.com/office/drawing/2014/main" id="{FB8839DE-FE5B-9D30-44BC-7683961CC2F7}"/>
                </a:ext>
              </a:extLst>
            </p:cNvPr>
            <p:cNvPicPr>
              <a:picLocks noChangeAspect="1"/>
            </p:cNvPicPr>
            <p:nvPr/>
          </p:nvPicPr>
          <p:blipFill>
            <a:blip r:embed="rId4"/>
            <a:srcRect/>
            <a:stretch/>
          </p:blipFill>
          <p:spPr>
            <a:xfrm>
              <a:off x="0" y="6414270"/>
              <a:ext cx="1844566" cy="452273"/>
            </a:xfrm>
            <a:prstGeom prst="rect">
              <a:avLst/>
            </a:prstGeom>
          </p:spPr>
        </p:pic>
        <p:pic>
          <p:nvPicPr>
            <p:cNvPr id="5" name="Graphic 4">
              <a:extLst>
                <a:ext uri="{FF2B5EF4-FFF2-40B4-BE49-F238E27FC236}">
                  <a16:creationId xmlns:a16="http://schemas.microsoft.com/office/drawing/2014/main" id="{E991E742-0C5D-9586-1A6D-79E4B33E22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437564654"/>
      </p:ext>
    </p:extLst>
  </p:cSld>
  <p:clrMapOvr>
    <a:masterClrMapping/>
  </p:clrMapOvr>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Conten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userDrawn="1"/>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userDrawn="1"/>
        </p:nvPicPr>
        <p:blipFill>
          <a:blip r:embed="rId2"/>
          <a:srcRect l="30183" t="20651" r="29581" b="24392"/>
          <a:stretch/>
        </p:blipFill>
        <p:spPr>
          <a:xfrm>
            <a:off x="11367238" y="6302328"/>
            <a:ext cx="470066" cy="438912"/>
          </a:xfrm>
          <a:prstGeom prst="rect">
            <a:avLst/>
          </a:prstGeom>
        </p:spPr>
      </p:pic>
      <p:sp>
        <p:nvSpPr>
          <p:cNvPr id="3" name="Text Placeholder 9">
            <a:extLst>
              <a:ext uri="{FF2B5EF4-FFF2-40B4-BE49-F238E27FC236}">
                <a16:creationId xmlns:a16="http://schemas.microsoft.com/office/drawing/2014/main" id="{E278F06D-43E0-9F01-8A6A-AA574C9A0288}"/>
              </a:ext>
            </a:extLst>
          </p:cNvPr>
          <p:cNvSpPr>
            <a:spLocks noGrp="1"/>
          </p:cNvSpPr>
          <p:nvPr>
            <p:ph type="body" sz="quarter" idx="11" hasCustomPrompt="1"/>
          </p:nvPr>
        </p:nvSpPr>
        <p:spPr>
          <a:xfrm>
            <a:off x="354014" y="1552575"/>
            <a:ext cx="5325334" cy="44304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EE36A82A-B5DF-E041-E922-E075F9A6A355}"/>
              </a:ext>
            </a:extLst>
          </p:cNvPr>
          <p:cNvCxnSpPr>
            <a:cxnSpLocks/>
          </p:cNvCxnSpPr>
          <p:nvPr userDrawn="1"/>
        </p:nvCxnSpPr>
        <p:spPr>
          <a:xfrm>
            <a:off x="6096000" y="1552575"/>
            <a:ext cx="0" cy="4430439"/>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568735249"/>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userDrawn="1"/>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userDrawn="1"/>
        </p:nvPicPr>
        <p:blipFill>
          <a:blip r:embed="rId2"/>
          <a:srcRect l="30183" t="20651" r="29581" b="24392"/>
          <a:stretch/>
        </p:blipFill>
        <p:spPr>
          <a:xfrm>
            <a:off x="11367238" y="6302328"/>
            <a:ext cx="470066" cy="438912"/>
          </a:xfrm>
          <a:prstGeom prst="rect">
            <a:avLst/>
          </a:prstGeom>
        </p:spPr>
      </p:pic>
      <p:sp>
        <p:nvSpPr>
          <p:cNvPr id="6" name="Text Placeholder 9">
            <a:extLst>
              <a:ext uri="{FF2B5EF4-FFF2-40B4-BE49-F238E27FC236}">
                <a16:creationId xmlns:a16="http://schemas.microsoft.com/office/drawing/2014/main" id="{D3A77BC6-8DAB-A94F-4355-7AA6FCC0F9B8}"/>
              </a:ext>
            </a:extLst>
          </p:cNvPr>
          <p:cNvSpPr>
            <a:spLocks noGrp="1"/>
          </p:cNvSpPr>
          <p:nvPr>
            <p:ph type="body" sz="quarter" idx="11" hasCustomPrompt="1"/>
          </p:nvPr>
        </p:nvSpPr>
        <p:spPr>
          <a:xfrm>
            <a:off x="354015" y="2390862"/>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B5C06E2B-7E23-D81F-8716-03CD6A270AE3}"/>
              </a:ext>
            </a:extLst>
          </p:cNvPr>
          <p:cNvCxnSpPr>
            <a:cxnSpLocks/>
          </p:cNvCxnSpPr>
          <p:nvPr userDrawn="1"/>
        </p:nvCxnSpPr>
        <p:spPr>
          <a:xfrm>
            <a:off x="409103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8" name="Text Placeholder 9">
            <a:extLst>
              <a:ext uri="{FF2B5EF4-FFF2-40B4-BE49-F238E27FC236}">
                <a16:creationId xmlns:a16="http://schemas.microsoft.com/office/drawing/2014/main" id="{8CE1F522-47BD-38F5-74B8-F91E6FCDA465}"/>
              </a:ext>
            </a:extLst>
          </p:cNvPr>
          <p:cNvSpPr>
            <a:spLocks noGrp="1"/>
          </p:cNvSpPr>
          <p:nvPr>
            <p:ph type="body" sz="quarter" idx="12" hasCustomPrompt="1"/>
          </p:nvPr>
        </p:nvSpPr>
        <p:spPr>
          <a:xfrm>
            <a:off x="4322008" y="2390862"/>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1F184A4-80AB-1DB6-8BB3-830BD12A31D3}"/>
              </a:ext>
            </a:extLst>
          </p:cNvPr>
          <p:cNvSpPr>
            <a:spLocks noGrp="1"/>
          </p:cNvSpPr>
          <p:nvPr>
            <p:ph type="body" sz="quarter" idx="13" hasCustomPrompt="1"/>
          </p:nvPr>
        </p:nvSpPr>
        <p:spPr>
          <a:xfrm>
            <a:off x="8320190" y="2390861"/>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C9B8F6BC-758C-C242-4DF4-9FF1E3742FE5}"/>
              </a:ext>
            </a:extLst>
          </p:cNvPr>
          <p:cNvCxnSpPr>
            <a:cxnSpLocks/>
          </p:cNvCxnSpPr>
          <p:nvPr userDrawn="1"/>
        </p:nvCxnSpPr>
        <p:spPr>
          <a:xfrm>
            <a:off x="807580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16" name="Text Placeholder 9">
            <a:extLst>
              <a:ext uri="{FF2B5EF4-FFF2-40B4-BE49-F238E27FC236}">
                <a16:creationId xmlns:a16="http://schemas.microsoft.com/office/drawing/2014/main" id="{BCA7AD51-B9A9-80EE-16EC-5AB957C4397A}"/>
              </a:ext>
            </a:extLst>
          </p:cNvPr>
          <p:cNvSpPr>
            <a:spLocks noGrp="1"/>
          </p:cNvSpPr>
          <p:nvPr>
            <p:ph type="body" sz="quarter" idx="14" hasCustomPrompt="1"/>
          </p:nvPr>
        </p:nvSpPr>
        <p:spPr>
          <a:xfrm>
            <a:off x="354015" y="1652631"/>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17" name="Text Placeholder 9">
            <a:extLst>
              <a:ext uri="{FF2B5EF4-FFF2-40B4-BE49-F238E27FC236}">
                <a16:creationId xmlns:a16="http://schemas.microsoft.com/office/drawing/2014/main" id="{F4E521A5-83B1-EE26-F1EE-ADCC5E4BDE0E}"/>
              </a:ext>
            </a:extLst>
          </p:cNvPr>
          <p:cNvSpPr>
            <a:spLocks noGrp="1"/>
          </p:cNvSpPr>
          <p:nvPr>
            <p:ph type="body" sz="quarter" idx="15" hasCustomPrompt="1"/>
          </p:nvPr>
        </p:nvSpPr>
        <p:spPr>
          <a:xfrm>
            <a:off x="4322008" y="1652631"/>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18" name="Text Placeholder 9">
            <a:extLst>
              <a:ext uri="{FF2B5EF4-FFF2-40B4-BE49-F238E27FC236}">
                <a16:creationId xmlns:a16="http://schemas.microsoft.com/office/drawing/2014/main" id="{FB4B12FB-9F77-3D62-4306-195C682888F9}"/>
              </a:ext>
            </a:extLst>
          </p:cNvPr>
          <p:cNvSpPr>
            <a:spLocks noGrp="1"/>
          </p:cNvSpPr>
          <p:nvPr>
            <p:ph type="body" sz="quarter" idx="16" hasCustomPrompt="1"/>
          </p:nvPr>
        </p:nvSpPr>
        <p:spPr>
          <a:xfrm>
            <a:off x="8320190" y="1652630"/>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Tree>
    <p:extLst>
      <p:ext uri="{BB962C8B-B14F-4D97-AF65-F5344CB8AC3E}">
        <p14:creationId xmlns:p14="http://schemas.microsoft.com/office/powerpoint/2010/main" val="382782709"/>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userDrawn="1"/>
        </p:nvPicPr>
        <p:blipFill>
          <a:blip r:embed="rId2"/>
          <a:srcRect l="26205" r="23795"/>
          <a:stretch>
            <a:fillRect/>
          </a:stretch>
        </p:blipFill>
        <p:spPr>
          <a:xfrm>
            <a:off x="6096000" y="0"/>
            <a:ext cx="6096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userDrawn="1"/>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userDrawn="1"/>
        </p:nvPicPr>
        <p:blipFill>
          <a:blip r:embed="rId3"/>
          <a:srcRect/>
          <a:stretch/>
        </p:blipFill>
        <p:spPr>
          <a:xfrm>
            <a:off x="11366553" y="6299914"/>
            <a:ext cx="458559" cy="446991"/>
          </a:xfrm>
          <a:prstGeom prst="rect">
            <a:avLst/>
          </a:prstGeom>
        </p:spPr>
      </p:pic>
      <p:sp>
        <p:nvSpPr>
          <p:cNvPr id="5" name="Title 1">
            <a:extLst>
              <a:ext uri="{FF2B5EF4-FFF2-40B4-BE49-F238E27FC236}">
                <a16:creationId xmlns:a16="http://schemas.microsoft.com/office/drawing/2014/main" id="{69DA709E-AE80-9FBE-84C1-8931F8EB53D0}"/>
              </a:ext>
            </a:extLst>
          </p:cNvPr>
          <p:cNvSpPr>
            <a:spLocks noGrp="1"/>
          </p:cNvSpPr>
          <p:nvPr>
            <p:ph type="title" hasCustomPrompt="1"/>
          </p:nvPr>
        </p:nvSpPr>
        <p:spPr>
          <a:xfrm>
            <a:off x="353704" y="365126"/>
            <a:ext cx="5139322" cy="1443796"/>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Tree>
    <p:extLst>
      <p:ext uri="{BB962C8B-B14F-4D97-AF65-F5344CB8AC3E}">
        <p14:creationId xmlns:p14="http://schemas.microsoft.com/office/powerpoint/2010/main" val="3798044082"/>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Just Footer">
    <p:spTree>
      <p:nvGrpSpPr>
        <p:cNvPr id="1" name=""/>
        <p:cNvGrpSpPr/>
        <p:nvPr/>
      </p:nvGrpSpPr>
      <p:grpSpPr>
        <a:xfrm>
          <a:off x="0" y="0"/>
          <a:ext cx="0" cy="0"/>
          <a:chOff x="0" y="0"/>
          <a:chExt cx="0" cy="0"/>
        </a:xfrm>
      </p:grpSpPr>
      <p:sp>
        <p:nvSpPr>
          <p:cNvPr id="8" name="Espace réservé du pied de page 4">
            <a:extLst>
              <a:ext uri="{FF2B5EF4-FFF2-40B4-BE49-F238E27FC236}">
                <a16:creationId xmlns:a16="http://schemas.microsoft.com/office/drawing/2014/main" id="{B2B19189-7AAA-65C3-61EA-81F5AC746541}"/>
              </a:ext>
            </a:extLst>
          </p:cNvPr>
          <p:cNvSpPr txBox="1">
            <a:spLocks/>
          </p:cNvSpPr>
          <p:nvPr userDrawn="1"/>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userDrawn="1"/>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userDrawn="1"/>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userDrawn="1"/>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654163715"/>
      </p:ext>
    </p:extLst>
  </p:cSld>
  <p:clrMapOvr>
    <a:masterClrMapping/>
  </p:clrMapOvr>
</p:sldLayout>
</file>

<file path=ppt/slideLayouts/slideLayout154.xml><?xml version="1.0" encoding="utf-8"?>
<p:sldLayout xmlns:a="http://schemas.openxmlformats.org/drawingml/2006/main" xmlns:r="http://schemas.openxmlformats.org/officeDocument/2006/relationships" xmlns:p="http://schemas.openxmlformats.org/presentationml/2006/main" userDrawn="1">
  <p:cSld name="People Titl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8F22D-8A20-865A-8059-1C7E0AB7C428}"/>
              </a:ext>
            </a:extLst>
          </p:cNvPr>
          <p:cNvSpPr/>
          <p:nvPr userDrawn="1"/>
        </p:nvSpPr>
        <p:spPr>
          <a:xfrm>
            <a:off x="1" y="828"/>
            <a:ext cx="7391998" cy="6857172"/>
          </a:xfrm>
          <a:prstGeom prst="rect">
            <a:avLst/>
          </a:prstGeom>
          <a:gradFill>
            <a:gsLst>
              <a:gs pos="100000">
                <a:srgbClr val="004C52"/>
              </a:gs>
              <a:gs pos="40000">
                <a:srgbClr val="00343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B3E93-78B8-EBD5-346D-F72DD17B979B}"/>
              </a:ext>
            </a:extLst>
          </p:cNvPr>
          <p:cNvPicPr>
            <a:picLocks noChangeAspect="1"/>
          </p:cNvPicPr>
          <p:nvPr userDrawn="1"/>
        </p:nvPicPr>
        <p:blipFill>
          <a:blip r:embed="rId2"/>
          <a:srcRect l="17271" r="11491"/>
          <a:stretch>
            <a:fillRect/>
          </a:stretch>
        </p:blipFill>
        <p:spPr>
          <a:xfrm>
            <a:off x="7391998" y="829"/>
            <a:ext cx="4800001" cy="6857172"/>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1939159"/>
            <a:ext cx="5939059" cy="2620850"/>
          </a:xfrm>
          <a:ln>
            <a:noFill/>
          </a:ln>
        </p:spPr>
        <p:txBody>
          <a:bodyPr lIns="0" anchor="b">
            <a:noAutofit/>
          </a:bodyPr>
          <a:lstStyle>
            <a:lvl1pPr algn="l">
              <a:lnSpc>
                <a:spcPct val="90000"/>
              </a:lnSpc>
              <a:defRPr sz="4000" b="0" i="0">
                <a:solidFill>
                  <a:schemeClr val="tx2"/>
                </a:solidFill>
                <a:latin typeface="Volte Medium" pitchFamily="2" charset="77"/>
              </a:defRPr>
            </a:lvl1pPr>
          </a:lstStyle>
          <a:p>
            <a:r>
              <a:rPr lang="en-US"/>
              <a:t>Click to edit title</a:t>
            </a:r>
          </a:p>
        </p:txBody>
      </p:sp>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4816303"/>
            <a:ext cx="5571103"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A3A3699-A5E6-BDC9-83AE-AA146AAB4648}"/>
              </a:ext>
            </a:extLst>
          </p:cNvPr>
          <p:cNvSpPr txBox="1">
            <a:spLocks/>
          </p:cNvSpPr>
          <p:nvPr userDrawn="1"/>
        </p:nvSpPr>
        <p:spPr>
          <a:xfrm>
            <a:off x="159732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0" name="Picture 9">
            <a:extLst>
              <a:ext uri="{FF2B5EF4-FFF2-40B4-BE49-F238E27FC236}">
                <a16:creationId xmlns:a16="http://schemas.microsoft.com/office/drawing/2014/main" id="{2195CE85-0C5B-DB48-2492-4E74D72AB9D4}"/>
              </a:ext>
            </a:extLst>
          </p:cNvPr>
          <p:cNvPicPr>
            <a:picLocks noChangeAspect="1"/>
          </p:cNvPicPr>
          <p:nvPr userDrawn="1"/>
        </p:nvPicPr>
        <p:blipFill>
          <a:blip r:embed="rId3"/>
          <a:srcRect/>
          <a:stretch/>
        </p:blipFill>
        <p:spPr>
          <a:xfrm>
            <a:off x="6674413" y="6299914"/>
            <a:ext cx="458559" cy="446991"/>
          </a:xfrm>
          <a:prstGeom prst="rect">
            <a:avLst/>
          </a:prstGeom>
        </p:spPr>
      </p:pic>
      <p:cxnSp>
        <p:nvCxnSpPr>
          <p:cNvPr id="13" name="Straight Connector 12">
            <a:extLst>
              <a:ext uri="{FF2B5EF4-FFF2-40B4-BE49-F238E27FC236}">
                <a16:creationId xmlns:a16="http://schemas.microsoft.com/office/drawing/2014/main" id="{B6B3F53D-2737-2D83-8157-8F508A3B98BB}"/>
              </a:ext>
            </a:extLst>
          </p:cNvPr>
          <p:cNvCxnSpPr>
            <a:cxnSpLocks/>
          </p:cNvCxnSpPr>
          <p:nvPr userDrawn="1"/>
        </p:nvCxnSpPr>
        <p:spPr>
          <a:xfrm flipV="1">
            <a:off x="7391998" y="0"/>
            <a:ext cx="0" cy="685800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12020136"/>
      </p:ext>
    </p:extLst>
  </p:cSld>
  <p:clrMapOvr>
    <a:masterClrMapping/>
  </p:clrMapOvr>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w Half Wave Background">
    <p:spTree>
      <p:nvGrpSpPr>
        <p:cNvPr id="1" name=""/>
        <p:cNvGrpSpPr/>
        <p:nvPr/>
      </p:nvGrpSpPr>
      <p:grpSpPr>
        <a:xfrm>
          <a:off x="0" y="0"/>
          <a:ext cx="0" cy="0"/>
          <a:chOff x="0" y="0"/>
          <a:chExt cx="0" cy="0"/>
        </a:xfrm>
      </p:grpSpPr>
      <p:pic>
        <p:nvPicPr>
          <p:cNvPr id="8" name="Picture 7" descr="A black background with a black and blue wave&#10;&#10;Description automatically generated with medium confidence">
            <a:extLst>
              <a:ext uri="{FF2B5EF4-FFF2-40B4-BE49-F238E27FC236}">
                <a16:creationId xmlns:a16="http://schemas.microsoft.com/office/drawing/2014/main" id="{1AC0148F-A9A3-D99F-FD66-E5B7BA50E5B4}"/>
              </a:ext>
            </a:extLst>
          </p:cNvPr>
          <p:cNvPicPr>
            <a:picLocks noGrp="1" noRot="1" noMove="1" noResize="1" noEditPoints="1" noAdjustHandles="1" noChangeArrowheads="1" noChangeShapeType="1" noCrop="1"/>
          </p:cNvPicPr>
          <p:nvPr/>
        </p:nvPicPr>
        <p:blipFill rotWithShape="1">
          <a:blip r:embed="rId2">
            <a:alphaModFix/>
            <a:extLst>
              <a:ext uri="{BEBA8EAE-BF5A-486C-A8C5-ECC9F3942E4B}">
                <a14:imgProps xmlns:a14="http://schemas.microsoft.com/office/drawing/2010/main">
                  <a14:imgLayer r:embed="rId3">
                    <a14:imgEffect>
                      <a14:brightnessContrast bright="8000" contrast="3000"/>
                    </a14:imgEffect>
                  </a14:imgLayer>
                </a14:imgProps>
              </a:ext>
            </a:extLst>
          </a:blip>
          <a:srcRect l="540" t="7526" r="38014" b="1206"/>
          <a:stretch/>
        </p:blipFill>
        <p:spPr>
          <a:xfrm flipV="1">
            <a:off x="0" y="0"/>
            <a:ext cx="12208039" cy="6858000"/>
          </a:xfrm>
          <a:prstGeom prst="rect">
            <a:avLst/>
          </a:prstGeom>
        </p:spPr>
      </p:pic>
      <p:sp>
        <p:nvSpPr>
          <p:cNvPr id="2" name="Text Placeholder 8">
            <a:extLst>
              <a:ext uri="{FF2B5EF4-FFF2-40B4-BE49-F238E27FC236}">
                <a16:creationId xmlns:a16="http://schemas.microsoft.com/office/drawing/2014/main" id="{62C6B1BA-B99C-C7DC-0D4F-5BBBBA820B41}"/>
              </a:ext>
            </a:extLst>
          </p:cNvPr>
          <p:cNvSpPr>
            <a:spLocks noGrp="1"/>
          </p:cNvSpPr>
          <p:nvPr>
            <p:ph type="body" sz="quarter" idx="12" hasCustomPrompt="1"/>
          </p:nvPr>
        </p:nvSpPr>
        <p:spPr>
          <a:xfrm>
            <a:off x="435654" y="372545"/>
            <a:ext cx="6160017" cy="216534"/>
          </a:xfrm>
          <a:prstGeom prst="rect">
            <a:avLst/>
          </a:prstGeom>
        </p:spPr>
        <p:txBody>
          <a:bodyPr wrap="square" tIns="46800" anchor="ctr">
            <a:spAutoFit/>
          </a:bodyPr>
          <a:lstStyle>
            <a:lvl1pPr>
              <a:lnSpc>
                <a:spcPct val="100000"/>
              </a:lnSpc>
              <a:defRPr sz="800" b="0" i="0" spc="300">
                <a:solidFill>
                  <a:schemeClr val="tx1"/>
                </a:solidFill>
                <a:latin typeface="Volte" pitchFamily="2" charset="77"/>
                <a:ea typeface="Volte" pitchFamily="2" charset="77"/>
              </a:defRPr>
            </a:lvl1pPr>
          </a:lstStyle>
          <a:p>
            <a:pPr lvl="0"/>
            <a:r>
              <a:rPr lang="en-GB"/>
              <a:t>CLICK TO EDIT PAGE EYEBROW</a:t>
            </a:r>
            <a:endParaRPr lang="en-IT"/>
          </a:p>
        </p:txBody>
      </p:sp>
      <p:sp>
        <p:nvSpPr>
          <p:cNvPr id="3" name="Text Placeholder 6">
            <a:extLst>
              <a:ext uri="{FF2B5EF4-FFF2-40B4-BE49-F238E27FC236}">
                <a16:creationId xmlns:a16="http://schemas.microsoft.com/office/drawing/2014/main" id="{05F92A20-5B98-8205-5775-A55103D80099}"/>
              </a:ext>
            </a:extLst>
          </p:cNvPr>
          <p:cNvSpPr>
            <a:spLocks noGrp="1"/>
          </p:cNvSpPr>
          <p:nvPr>
            <p:ph type="body" sz="quarter" idx="10" hasCustomPrompt="1"/>
          </p:nvPr>
        </p:nvSpPr>
        <p:spPr>
          <a:xfrm>
            <a:off x="435164" y="1017645"/>
            <a:ext cx="11125200" cy="461665"/>
          </a:xfrm>
          <a:prstGeom prst="rect">
            <a:avLst/>
          </a:prstGeom>
        </p:spPr>
        <p:txBody>
          <a:bodyPr>
            <a:spAutoFit/>
          </a:bodyPr>
          <a:lstStyle>
            <a:lvl1pPr marL="0" algn="l" defTabSz="914332" rtl="0" eaLnBrk="1" latinLnBrk="0" hangingPunct="1">
              <a:lnSpc>
                <a:spcPct val="100000"/>
              </a:lnSpc>
              <a:defRPr lang="en-GB" sz="2400" b="0" i="0" kern="1200" dirty="0">
                <a:solidFill>
                  <a:schemeClr val="tx1"/>
                </a:solidFill>
                <a:latin typeface="Volte Medium" pitchFamily="2" charset="77"/>
                <a:ea typeface="+mn-ea"/>
                <a:cs typeface="+mn-cs"/>
              </a:defRPr>
            </a:lvl1pPr>
            <a:lvl2pPr marL="6350" indent="0">
              <a:buNone/>
              <a:defRPr/>
            </a:lvl2pPr>
          </a:lstStyle>
          <a:p>
            <a:pPr marL="0" lvl="0" indent="0" algn="l" defTabSz="914332" rtl="0" eaLnBrk="1" latinLnBrk="0" hangingPunct="1">
              <a:lnSpc>
                <a:spcPct val="100000"/>
              </a:lnSpc>
              <a:spcBef>
                <a:spcPts val="0"/>
              </a:spcBef>
              <a:buFontTx/>
              <a:buNone/>
            </a:pPr>
            <a:r>
              <a:rPr lang="en-GB"/>
              <a:t>Click to Edit Overview Title</a:t>
            </a:r>
          </a:p>
        </p:txBody>
      </p:sp>
      <p:sp>
        <p:nvSpPr>
          <p:cNvPr id="5" name="TextBox 4">
            <a:extLst>
              <a:ext uri="{FF2B5EF4-FFF2-40B4-BE49-F238E27FC236}">
                <a16:creationId xmlns:a16="http://schemas.microsoft.com/office/drawing/2014/main" id="{84AA5A34-0B3B-A3A4-D5A0-2EA6F55C670D}"/>
              </a:ext>
            </a:extLst>
          </p:cNvPr>
          <p:cNvSpPr txBox="1"/>
          <p:nvPr/>
        </p:nvSpPr>
        <p:spPr>
          <a:xfrm>
            <a:off x="5861304" y="6332220"/>
            <a:ext cx="469392" cy="215444"/>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fld id="{951B2F29-6A9B-4794-B951-1E453B1D652C}" type="slidenum">
              <a:rPr kumimoji="0" lang="en-US" sz="800" b="0" i="0" u="none" strike="noStrike" kern="1200" cap="none" spc="0" normalizeH="0" baseline="0" noProof="0" smtClean="0">
                <a:ln>
                  <a:noFill/>
                </a:ln>
                <a:solidFill>
                  <a:srgbClr val="FFFFFF">
                    <a:lumMod val="50000"/>
                  </a:srgbClr>
                </a:solidFill>
                <a:effectLst/>
                <a:uLnTx/>
                <a:uFillTx/>
                <a:latin typeface="Volte" pitchFamily="2" charset="77"/>
                <a:ea typeface="+mn-ea"/>
                <a:cs typeface="+mn-cs"/>
                <a:sym typeface="Arial"/>
              </a:rPr>
              <a:pPr marL="0" marR="0" lvl="0" indent="0" algn="ctr" defTabSz="914400" rtl="0" eaLnBrk="1" fontAlgn="auto" latinLnBrk="0" hangingPunct="1">
                <a:lnSpc>
                  <a:spcPct val="100000"/>
                </a:lnSpc>
                <a:spcBef>
                  <a:spcPts val="0"/>
                </a:spcBef>
                <a:spcAft>
                  <a:spcPts val="0"/>
                </a:spcAft>
                <a:buClrTx/>
                <a:buSzTx/>
                <a:buFontTx/>
                <a:buNone/>
                <a:tabLst/>
                <a:defRPr/>
              </a:pPr>
              <a:t>‹#›</a:t>
            </a:fld>
            <a:endParaRPr kumimoji="0" lang="en-US" sz="800" b="0" i="0" u="none" strike="noStrike" kern="1200" cap="none" spc="0" normalizeH="0" baseline="0" noProof="0">
              <a:ln>
                <a:noFill/>
              </a:ln>
              <a:solidFill>
                <a:srgbClr val="FFFFFF">
                  <a:lumMod val="50000"/>
                </a:srgbClr>
              </a:solidFill>
              <a:effectLst/>
              <a:uLnTx/>
              <a:uFillTx/>
              <a:latin typeface="Volte" pitchFamily="2" charset="77"/>
              <a:ea typeface="+mn-ea"/>
              <a:cs typeface="+mn-cs"/>
              <a:sym typeface="Arial"/>
            </a:endParaRPr>
          </a:p>
        </p:txBody>
      </p:sp>
    </p:spTree>
    <p:extLst>
      <p:ext uri="{BB962C8B-B14F-4D97-AF65-F5344CB8AC3E}">
        <p14:creationId xmlns:p14="http://schemas.microsoft.com/office/powerpoint/2010/main" val="1053360354"/>
      </p:ext>
    </p:extLst>
  </p:cSld>
  <p:clrMapOvr>
    <a:masterClrMapping/>
  </p:clrMapOvr>
  <p:hf hdr="0" ftr="0" dt="0"/>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itle w Quarter Wave Background 1">
    <p:spTree>
      <p:nvGrpSpPr>
        <p:cNvPr id="1" name=""/>
        <p:cNvGrpSpPr/>
        <p:nvPr/>
      </p:nvGrpSpPr>
      <p:grpSpPr>
        <a:xfrm>
          <a:off x="0" y="0"/>
          <a:ext cx="0" cy="0"/>
          <a:chOff x="0" y="0"/>
          <a:chExt cx="0" cy="0"/>
        </a:xfrm>
      </p:grpSpPr>
      <p:pic>
        <p:nvPicPr>
          <p:cNvPr id="5" name="Picture 4" descr="A black background with a black and blue wave&#10;&#10;Description automatically generated with medium confidence">
            <a:extLst>
              <a:ext uri="{FF2B5EF4-FFF2-40B4-BE49-F238E27FC236}">
                <a16:creationId xmlns:a16="http://schemas.microsoft.com/office/drawing/2014/main" id="{815EEC57-7BD3-E860-592E-AEFEC21A5182}"/>
              </a:ext>
            </a:extLst>
          </p:cNvPr>
          <p:cNvPicPr>
            <a:picLocks noGrp="1" noRot="1" noMove="1" noResize="1" noEditPoints="1" noAdjustHandles="1" noChangeArrowheads="1" noChangeShapeType="1" noCrop="1"/>
          </p:cNvPicPr>
          <p:nvPr userDrawn="1"/>
        </p:nvPicPr>
        <p:blipFill rotWithShape="1">
          <a:blip r:embed="rId2">
            <a:alphaModFix/>
            <a:extLst>
              <a:ext uri="{BEBA8EAE-BF5A-486C-A8C5-ECC9F3942E4B}">
                <a14:imgProps xmlns:a14="http://schemas.microsoft.com/office/drawing/2010/main">
                  <a14:imgLayer r:embed="rId3">
                    <a14:imgEffect>
                      <a14:brightnessContrast bright="8000" contrast="3000"/>
                    </a14:imgEffect>
                  </a14:imgLayer>
                </a14:imgProps>
              </a:ext>
            </a:extLst>
          </a:blip>
          <a:srcRect l="540" t="50237" r="43841" b="-37990"/>
          <a:stretch/>
        </p:blipFill>
        <p:spPr>
          <a:xfrm flipV="1">
            <a:off x="-15240" y="0"/>
            <a:ext cx="12207240" cy="6858000"/>
          </a:xfrm>
          <a:prstGeom prst="rect">
            <a:avLst/>
          </a:prstGeom>
        </p:spPr>
      </p:pic>
      <p:sp>
        <p:nvSpPr>
          <p:cNvPr id="2" name="Text Placeholder 8">
            <a:extLst>
              <a:ext uri="{FF2B5EF4-FFF2-40B4-BE49-F238E27FC236}">
                <a16:creationId xmlns:a16="http://schemas.microsoft.com/office/drawing/2014/main" id="{62C6B1BA-B99C-C7DC-0D4F-5BBBBA820B41}"/>
              </a:ext>
            </a:extLst>
          </p:cNvPr>
          <p:cNvSpPr>
            <a:spLocks noGrp="1"/>
          </p:cNvSpPr>
          <p:nvPr>
            <p:ph type="body" sz="quarter" idx="12" hasCustomPrompt="1"/>
          </p:nvPr>
        </p:nvSpPr>
        <p:spPr>
          <a:xfrm>
            <a:off x="435654" y="372545"/>
            <a:ext cx="6160017" cy="216534"/>
          </a:xfrm>
          <a:prstGeom prst="rect">
            <a:avLst/>
          </a:prstGeom>
        </p:spPr>
        <p:txBody>
          <a:bodyPr wrap="square" tIns="46800" anchor="ctr">
            <a:spAutoFit/>
          </a:bodyPr>
          <a:lstStyle>
            <a:lvl1pPr>
              <a:lnSpc>
                <a:spcPct val="100000"/>
              </a:lnSpc>
              <a:defRPr sz="800" b="0" i="0" spc="300">
                <a:solidFill>
                  <a:schemeClr val="tx1"/>
                </a:solidFill>
                <a:latin typeface="Volte" pitchFamily="2" charset="77"/>
                <a:ea typeface="Volte" pitchFamily="2" charset="77"/>
              </a:defRPr>
            </a:lvl1pPr>
          </a:lstStyle>
          <a:p>
            <a:pPr lvl="0"/>
            <a:r>
              <a:rPr lang="en-GB"/>
              <a:t>CLICK TO EDIT PAGE EYEBROW</a:t>
            </a:r>
            <a:endParaRPr lang="en-IT"/>
          </a:p>
        </p:txBody>
      </p:sp>
      <p:sp>
        <p:nvSpPr>
          <p:cNvPr id="3" name="Text Placeholder 6">
            <a:extLst>
              <a:ext uri="{FF2B5EF4-FFF2-40B4-BE49-F238E27FC236}">
                <a16:creationId xmlns:a16="http://schemas.microsoft.com/office/drawing/2014/main" id="{05F92A20-5B98-8205-5775-A55103D80099}"/>
              </a:ext>
            </a:extLst>
          </p:cNvPr>
          <p:cNvSpPr>
            <a:spLocks noGrp="1"/>
          </p:cNvSpPr>
          <p:nvPr>
            <p:ph type="body" sz="quarter" idx="10" hasCustomPrompt="1"/>
          </p:nvPr>
        </p:nvSpPr>
        <p:spPr>
          <a:xfrm>
            <a:off x="435164" y="1017645"/>
            <a:ext cx="11125200" cy="461665"/>
          </a:xfrm>
          <a:prstGeom prst="rect">
            <a:avLst/>
          </a:prstGeom>
        </p:spPr>
        <p:txBody>
          <a:bodyPr>
            <a:spAutoFit/>
          </a:bodyPr>
          <a:lstStyle>
            <a:lvl1pPr marL="0" algn="l" defTabSz="914332" rtl="0" eaLnBrk="1" latinLnBrk="0" hangingPunct="1">
              <a:lnSpc>
                <a:spcPct val="100000"/>
              </a:lnSpc>
              <a:defRPr lang="en-GB" sz="2400" b="0" i="0" kern="1200" dirty="0">
                <a:solidFill>
                  <a:schemeClr val="tx1"/>
                </a:solidFill>
                <a:latin typeface="Volte Medium" pitchFamily="2" charset="77"/>
                <a:ea typeface="+mn-ea"/>
                <a:cs typeface="+mn-cs"/>
              </a:defRPr>
            </a:lvl1pPr>
            <a:lvl2pPr marL="6350" indent="0">
              <a:buNone/>
              <a:defRPr/>
            </a:lvl2pPr>
          </a:lstStyle>
          <a:p>
            <a:pPr marL="0" lvl="0" indent="0" algn="l" defTabSz="914332" rtl="0" eaLnBrk="1" latinLnBrk="0" hangingPunct="1">
              <a:lnSpc>
                <a:spcPct val="100000"/>
              </a:lnSpc>
              <a:spcBef>
                <a:spcPts val="0"/>
              </a:spcBef>
              <a:buFontTx/>
              <a:buNone/>
            </a:pPr>
            <a:r>
              <a:rPr lang="en-GB"/>
              <a:t>Click to Edit Overview Title</a:t>
            </a:r>
          </a:p>
        </p:txBody>
      </p:sp>
      <p:sp>
        <p:nvSpPr>
          <p:cNvPr id="4" name="Slide Number Placeholder 3">
            <a:extLst>
              <a:ext uri="{FF2B5EF4-FFF2-40B4-BE49-F238E27FC236}">
                <a16:creationId xmlns:a16="http://schemas.microsoft.com/office/drawing/2014/main" id="{87F213DF-163C-8095-588D-0B8E337114BB}"/>
              </a:ext>
            </a:extLst>
          </p:cNvPr>
          <p:cNvSpPr>
            <a:spLocks noGrp="1"/>
          </p:cNvSpPr>
          <p:nvPr>
            <p:ph type="sldNum" sz="quarter" idx="4"/>
          </p:nvPr>
        </p:nvSpPr>
        <p:spPr>
          <a:xfrm>
            <a:off x="5835822" y="6321412"/>
            <a:ext cx="520355" cy="365125"/>
          </a:xfrm>
          <a:prstGeom prst="rect">
            <a:avLst/>
          </a:prstGeom>
        </p:spPr>
        <p:txBody>
          <a:bodyPr/>
          <a:lstStyle>
            <a:lvl1pPr algn="ctr">
              <a:defRPr sz="800">
                <a:solidFill>
                  <a:schemeClr val="bg1">
                    <a:lumMod val="50000"/>
                  </a:schemeClr>
                </a:solidFill>
              </a:defRPr>
            </a:lvl1pPr>
          </a:lstStyle>
          <a:p>
            <a:fld id="{ED1BDD93-D662-BA4E-AA5B-5DCA00716CB8}" type="slidenum">
              <a:rPr lang="en-US" smtClean="0"/>
              <a:pPr/>
              <a:t>‹#›</a:t>
            </a:fld>
            <a:endParaRPr lang="en-US"/>
          </a:p>
        </p:txBody>
      </p:sp>
    </p:spTree>
    <p:extLst>
      <p:ext uri="{BB962C8B-B14F-4D97-AF65-F5344CB8AC3E}">
        <p14:creationId xmlns:p14="http://schemas.microsoft.com/office/powerpoint/2010/main" val="4241830203"/>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AA2BA-CE97-46AE-7C5A-ED559D3684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A6CC4B9-BDE5-8824-2AAC-86530EF3C0F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EA1B64D-68D3-119A-4DFF-0F8BB8912FDA}"/>
              </a:ext>
            </a:extLst>
          </p:cNvPr>
          <p:cNvSpPr>
            <a:spLocks noGrp="1"/>
          </p:cNvSpPr>
          <p:nvPr>
            <p:ph type="dt" sz="half" idx="10"/>
          </p:nvPr>
        </p:nvSpPr>
        <p:spPr/>
        <p:txBody>
          <a:bodyPr/>
          <a:lstStyle/>
          <a:p>
            <a:fld id="{6ADB493D-A022-9447-81A0-78C7E7ADF8CE}" type="datetimeFigureOut">
              <a:rPr lang="en-US" smtClean="0"/>
              <a:t>1/27/2026</a:t>
            </a:fld>
            <a:endParaRPr lang="en-US"/>
          </a:p>
        </p:txBody>
      </p:sp>
      <p:sp>
        <p:nvSpPr>
          <p:cNvPr id="5" name="Footer Placeholder 4">
            <a:extLst>
              <a:ext uri="{FF2B5EF4-FFF2-40B4-BE49-F238E27FC236}">
                <a16:creationId xmlns:a16="http://schemas.microsoft.com/office/drawing/2014/main" id="{D8B65C01-D9D0-E0EA-D634-67B332C614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0721AD-ACA9-AD1F-1346-68E931D4D3D9}"/>
              </a:ext>
            </a:extLst>
          </p:cNvPr>
          <p:cNvSpPr>
            <a:spLocks noGrp="1"/>
          </p:cNvSpPr>
          <p:nvPr>
            <p:ph type="sldNum" sz="quarter" idx="12"/>
          </p:nvPr>
        </p:nvSpPr>
        <p:spPr/>
        <p:txBody>
          <a:bodyPr/>
          <a:lstStyle/>
          <a:p>
            <a:fld id="{38B7C956-9152-3E49-8B9F-E2DC9EBE8019}" type="slidenum">
              <a:rPr lang="en-US" smtClean="0"/>
              <a:t>‹#›</a:t>
            </a:fld>
            <a:endParaRPr lang="en-US"/>
          </a:p>
        </p:txBody>
      </p:sp>
    </p:spTree>
    <p:extLst>
      <p:ext uri="{BB962C8B-B14F-4D97-AF65-F5344CB8AC3E}">
        <p14:creationId xmlns:p14="http://schemas.microsoft.com/office/powerpoint/2010/main" val="2898270883"/>
      </p:ext>
    </p:extLst>
  </p:cSld>
  <p:clrMapOvr>
    <a:masterClrMapping/>
  </p:clrMapOvr>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over —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vert="horz" anchor="ctr" anchorCtr="0">
            <a:noAutofit/>
          </a:bodyPr>
          <a:lstStyle>
            <a:lvl1pPr algn="l">
              <a:lnSpc>
                <a:spcPct val="97000"/>
              </a:lnSpc>
              <a:defRPr sz="4300" b="1" i="0">
                <a:latin typeface="Arial" panose="020B0604020202020204" pitchFamily="34" charset="0"/>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64984" y="520446"/>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b="1" i="0">
                <a:solidFill>
                  <a:schemeClr val="bg1"/>
                </a:solidFill>
                <a:latin typeface="Arial" panose="020B0604020202020204" pitchFamily="34" charset="0"/>
              </a:defRPr>
            </a:lvl1pPr>
          </a:lstStyle>
          <a:p>
            <a:fld id="{AE7737A8-150D-42B3-86C4-099EFA833661}" type="slidenum">
              <a:rPr lang="en-US" smtClean="0"/>
              <a:t>‹#›</a:t>
            </a:fld>
            <a:endParaRPr lang="en-US"/>
          </a:p>
        </p:txBody>
      </p:sp>
      <p:sp>
        <p:nvSpPr>
          <p:cNvPr id="10" name="Rectangle 9">
            <a:extLst>
              <a:ext uri="{FF2B5EF4-FFF2-40B4-BE49-F238E27FC236}">
                <a16:creationId xmlns:a16="http://schemas.microsoft.com/office/drawing/2014/main" id="{3DEA65B3-A96F-4053-8820-8969DA6E977D}"/>
              </a:ext>
            </a:extLst>
          </p:cNvPr>
          <p:cNvSpPr/>
          <p:nvPr>
            <p:custDataLst>
              <p:tags r:id="rId1"/>
            </p:custDataLst>
          </p:nvPr>
        </p:nvSpPr>
        <p:spPr>
          <a:xfrm>
            <a:off x="5483351" y="6583680"/>
            <a:ext cx="1225296" cy="191773"/>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3"/>
                </a:solidFill>
              </a:rPr>
              <a:t>DRAFT</a:t>
            </a:r>
          </a:p>
        </p:txBody>
      </p:sp>
      <p:sp>
        <p:nvSpPr>
          <p:cNvPr id="5" name="Rectangle 4">
            <a:extLst>
              <a:ext uri="{FF2B5EF4-FFF2-40B4-BE49-F238E27FC236}">
                <a16:creationId xmlns:a16="http://schemas.microsoft.com/office/drawing/2014/main" id="{2279DE78-BDD2-15C2-4A3C-4A245229BEEC}"/>
              </a:ext>
            </a:extLst>
          </p:cNvPr>
          <p:cNvSpPr/>
          <p:nvPr>
            <p:custDataLst>
              <p:tags r:id="rId2"/>
            </p:custDataLst>
          </p:nvPr>
        </p:nvSpPr>
        <p:spPr>
          <a:xfrm>
            <a:off x="5483351" y="6583680"/>
            <a:ext cx="1225296" cy="191773"/>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3"/>
                </a:solidFill>
              </a:rPr>
              <a:t>DRAFT</a:t>
            </a:r>
          </a:p>
        </p:txBody>
      </p:sp>
      <p:pic>
        <p:nvPicPr>
          <p:cNvPr id="6" name="Picture 2">
            <a:extLst>
              <a:ext uri="{FF2B5EF4-FFF2-40B4-BE49-F238E27FC236}">
                <a16:creationId xmlns:a16="http://schemas.microsoft.com/office/drawing/2014/main" id="{40099424-D6BD-89E4-64A6-198B1C13C7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4380" y="5783855"/>
            <a:ext cx="1993490" cy="306811"/>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A6913B-18AD-069B-A96F-1C4E8CDF7452}"/>
              </a:ext>
            </a:extLst>
          </p:cNvPr>
          <p:cNvPicPr>
            <a:picLocks noChangeAspect="1"/>
          </p:cNvPicPr>
          <p:nvPr/>
        </p:nvPicPr>
        <p:blipFill>
          <a:blip r:embed="rId5"/>
          <a:stretch>
            <a:fillRect/>
          </a:stretch>
        </p:blipFill>
        <p:spPr>
          <a:xfrm>
            <a:off x="479714" y="1613940"/>
            <a:ext cx="3771900" cy="847725"/>
          </a:xfrm>
          <a:prstGeom prst="rect">
            <a:avLst/>
          </a:prstGeom>
        </p:spPr>
      </p:pic>
    </p:spTree>
    <p:extLst>
      <p:ext uri="{BB962C8B-B14F-4D97-AF65-F5344CB8AC3E}">
        <p14:creationId xmlns:p14="http://schemas.microsoft.com/office/powerpoint/2010/main" val="276630329"/>
      </p:ext>
    </p:extLst>
  </p:cSld>
  <p:clrMapOvr>
    <a:masterClrMapping/>
  </p:clrMapOvr>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0EDE6A14-7608-4B73-AB41-5ADE0C38E36A}"/>
              </a:ext>
            </a:extLst>
          </p:cNvPr>
          <p:cNvGraphicFramePr>
            <a:graphicFrameLocks noChangeAspect="1"/>
          </p:cNvGraphicFramePr>
          <p:nvPr>
            <p:custDataLst>
              <p:tags r:id="rId1"/>
            </p:custDataLst>
            <p:extLst>
              <p:ext uri="{D42A27DB-BD31-4B8C-83A1-F6EECF244321}">
                <p14:modId xmlns:p14="http://schemas.microsoft.com/office/powerpoint/2010/main" val="2147208889"/>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5" name="Object 4" hidden="1">
                        <a:extLst>
                          <a:ext uri="{FF2B5EF4-FFF2-40B4-BE49-F238E27FC236}">
                            <a16:creationId xmlns:a16="http://schemas.microsoft.com/office/drawing/2014/main" id="{0EDE6A14-7608-4B73-AB41-5ADE0C38E36A}"/>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vert="horz" anchor="t" anchorCtr="0"/>
          <a:lstStyle>
            <a:lvl1pPr>
              <a:defRPr sz="2300" b="1" i="0">
                <a:latin typeface="Arial" panose="020B0604020202020204" pitchFamily="34" charset="0"/>
              </a:defRPr>
            </a:lvl1pPr>
          </a:lstStyle>
          <a:p>
            <a:r>
              <a:rPr lang="en-US"/>
              <a:t>Long title sentence case, the standard chunk of Lorem Ipsum used since the 1500s is reproduced below for those interested.</a:t>
            </a:r>
          </a:p>
        </p:txBody>
      </p:sp>
      <p:sp>
        <p:nvSpPr>
          <p:cNvPr id="4" name="Slide Number">
            <a:extLst>
              <a:ext uri="{FF2B5EF4-FFF2-40B4-BE49-F238E27FC236}">
                <a16:creationId xmlns:a16="http://schemas.microsoft.com/office/drawing/2014/main" id="{F4A8C5FB-9817-CE42-98A9-641F059E8748}"/>
              </a:ext>
            </a:extLst>
          </p:cNvPr>
          <p:cNvSpPr txBox="1"/>
          <p:nvPr/>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1" i="0" smtClean="0">
                <a:solidFill>
                  <a:schemeClr val="tx1"/>
                </a:solidFill>
                <a:latin typeface="Arial" panose="020B0604020202020204" pitchFamily="34" charset="0"/>
              </a:rPr>
              <a:pPr algn="r"/>
              <a:t>‹#›</a:t>
            </a:fld>
            <a:endParaRPr lang="en-US" sz="600" b="1" i="0">
              <a:solidFill>
                <a:schemeClr val="tx1"/>
              </a:solidFill>
              <a:latin typeface="Arial" panose="020B0604020202020204" pitchFamily="34" charset="0"/>
            </a:endParaRPr>
          </a:p>
        </p:txBody>
      </p:sp>
      <p:sp>
        <p:nvSpPr>
          <p:cNvPr id="7" name="Rectangle 6">
            <a:extLst>
              <a:ext uri="{FF2B5EF4-FFF2-40B4-BE49-F238E27FC236}">
                <a16:creationId xmlns:a16="http://schemas.microsoft.com/office/drawing/2014/main" id="{76EEA8D3-625E-4A62-BA30-5EC09F031784}"/>
              </a:ext>
            </a:extLst>
          </p:cNvPr>
          <p:cNvSpPr/>
          <p:nvPr>
            <p:custDataLst>
              <p:tags r:id="rId2"/>
            </p:custDataLst>
          </p:nvPr>
        </p:nvSpPr>
        <p:spPr>
          <a:xfrm>
            <a:off x="5483351" y="6583680"/>
            <a:ext cx="1225296" cy="191773"/>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3"/>
                </a:solidFill>
              </a:rPr>
              <a:t>DRAFT</a:t>
            </a:r>
          </a:p>
        </p:txBody>
      </p:sp>
      <p:sp>
        <p:nvSpPr>
          <p:cNvPr id="3" name="Rectangle 2">
            <a:extLst>
              <a:ext uri="{FF2B5EF4-FFF2-40B4-BE49-F238E27FC236}">
                <a16:creationId xmlns:a16="http://schemas.microsoft.com/office/drawing/2014/main" id="{0BF104A0-BDAD-0C60-F998-2276950AEDAA}"/>
              </a:ext>
            </a:extLst>
          </p:cNvPr>
          <p:cNvSpPr/>
          <p:nvPr>
            <p:custDataLst>
              <p:tags r:id="rId3"/>
            </p:custDataLst>
          </p:nvPr>
        </p:nvSpPr>
        <p:spPr>
          <a:xfrm>
            <a:off x="5483351" y="6583680"/>
            <a:ext cx="1225296" cy="191773"/>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3"/>
                </a:solidFill>
              </a:rPr>
              <a:t>DRAFT</a:t>
            </a:r>
          </a:p>
        </p:txBody>
      </p:sp>
    </p:spTree>
    <p:extLst>
      <p:ext uri="{BB962C8B-B14F-4D97-AF65-F5344CB8AC3E}">
        <p14:creationId xmlns:p14="http://schemas.microsoft.com/office/powerpoint/2010/main" val="157152652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ext Left + Sub">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3862246" cy="2693664"/>
          </a:xfrm>
        </p:spPr>
        <p:txBody>
          <a:bodyPr anchor="b">
            <a:normAutofit/>
          </a:bodyPr>
          <a:lstStyle>
            <a:lvl1pPr algn="l">
              <a:defRPr sz="3000" b="0" i="0">
                <a:solidFill>
                  <a:schemeClr val="tx2"/>
                </a:solidFill>
                <a:latin typeface="Volte Medium" pitchFamily="2" charset="77"/>
              </a:defRPr>
            </a:lvl1pPr>
          </a:lstStyle>
          <a:p>
            <a:r>
              <a:rPr lang="en-US"/>
              <a:t>Click to edit headline</a:t>
            </a:r>
          </a:p>
        </p:txBody>
      </p:sp>
      <p:sp>
        <p:nvSpPr>
          <p:cNvPr id="13" name="Text Placeholder 12">
            <a:extLst>
              <a:ext uri="{FF2B5EF4-FFF2-40B4-BE49-F238E27FC236}">
                <a16:creationId xmlns:a16="http://schemas.microsoft.com/office/drawing/2014/main" id="{5D1E02BA-66AF-EAC5-3A98-7BC1B3337E04}"/>
              </a:ext>
            </a:extLst>
          </p:cNvPr>
          <p:cNvSpPr>
            <a:spLocks noGrp="1"/>
          </p:cNvSpPr>
          <p:nvPr>
            <p:ph type="body" sz="quarter" idx="10" hasCustomPrompt="1"/>
          </p:nvPr>
        </p:nvSpPr>
        <p:spPr>
          <a:xfrm>
            <a:off x="354013" y="3155950"/>
            <a:ext cx="3862387" cy="2847975"/>
          </a:xfrm>
        </p:spPr>
        <p:txBody>
          <a:bodyPr>
            <a:norm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text</a:t>
            </a:r>
          </a:p>
        </p:txBody>
      </p:sp>
      <p:grpSp>
        <p:nvGrpSpPr>
          <p:cNvPr id="6" name="Group 5">
            <a:extLst>
              <a:ext uri="{FF2B5EF4-FFF2-40B4-BE49-F238E27FC236}">
                <a16:creationId xmlns:a16="http://schemas.microsoft.com/office/drawing/2014/main" id="{10E1EB1F-D16E-AF96-EABD-DD9460395C35}"/>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58187D3C-AD13-9E18-88C8-11E970492798}"/>
                </a:ext>
              </a:extLst>
            </p:cNvPr>
            <p:cNvPicPr>
              <a:picLocks noChangeAspect="1"/>
            </p:cNvPicPr>
            <p:nvPr/>
          </p:nvPicPr>
          <p:blipFill>
            <a:blip r:embed="rId4"/>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3A2C4B8A-209B-0820-011F-184424A6CE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22286187"/>
      </p:ext>
    </p:extLst>
  </p:cSld>
  <p:clrMapOvr>
    <a:masterClrMapping/>
  </p:clrMapOvr>
  <p:hf hdr="0" ftr="0" dt="0"/>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Half circle image: Image R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20AC931-C64A-41AE-BB07-47FF68AD31C7}"/>
              </a:ext>
            </a:extLst>
          </p:cNvPr>
          <p:cNvGraphicFramePr>
            <a:graphicFrameLocks noChangeAspect="1"/>
          </p:cNvGraphicFramePr>
          <p:nvPr>
            <p:custDataLst>
              <p:tags r:id="rId1"/>
            </p:custDataLst>
            <p:extLst>
              <p:ext uri="{D42A27DB-BD31-4B8C-83A1-F6EECF244321}">
                <p14:modId xmlns:p14="http://schemas.microsoft.com/office/powerpoint/2010/main" val="14116415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5" imgW="395" imgH="394" progId="TCLayout.ActiveDocument.1">
                  <p:embed/>
                </p:oleObj>
              </mc:Choice>
              <mc:Fallback>
                <p:oleObj name="think-cell Slide" r:id="rId5" imgW="395" imgH="394" progId="TCLayout.ActiveDocument.1">
                  <p:embed/>
                  <p:pic>
                    <p:nvPicPr>
                      <p:cNvPr id="3" name="Object 2" hidden="1">
                        <a:extLst>
                          <a:ext uri="{FF2B5EF4-FFF2-40B4-BE49-F238E27FC236}">
                            <a16:creationId xmlns:a16="http://schemas.microsoft.com/office/drawing/2014/main" id="{F20AC931-C64A-41AE-BB07-47FF68AD31C7}"/>
                          </a:ext>
                        </a:extLst>
                      </p:cNvPr>
                      <p:cNvPicPr/>
                      <p:nvPr/>
                    </p:nvPicPr>
                    <p:blipFill>
                      <a:blip r:embed="rId6"/>
                      <a:stretch>
                        <a:fillRect/>
                      </a:stretch>
                    </p:blipFill>
                    <p:spPr>
                      <a:xfrm>
                        <a:off x="1588" y="1588"/>
                        <a:ext cx="1588" cy="1588"/>
                      </a:xfrm>
                      <a:prstGeom prst="rect">
                        <a:avLst/>
                      </a:prstGeom>
                    </p:spPr>
                  </p:pic>
                </p:oleObj>
              </mc:Fallback>
            </mc:AlternateContent>
          </a:graphicData>
        </a:graphic>
      </p:graphicFrame>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116569" y="1929134"/>
            <a:ext cx="5221224" cy="2999732"/>
          </a:xfrm>
        </p:spPr>
        <p:txBody>
          <a:bodyPr vert="horz" anchor="ctr" anchorCtr="0">
            <a:noAutofit/>
          </a:bodyPr>
          <a:lstStyle>
            <a:lvl1pPr>
              <a:lnSpc>
                <a:spcPct val="110000"/>
              </a:lnSpc>
              <a:defRPr sz="3600" b="1" i="0">
                <a:latin typeface="Arial" panose="020B0604020202020204" pitchFamily="34" charset="0"/>
              </a:defRPr>
            </a:lvl1pPr>
          </a:lstStyle>
          <a:p>
            <a:r>
              <a:rPr lang="en-US"/>
              <a:t>Section Title</a:t>
            </a:r>
          </a:p>
        </p:txBody>
      </p:sp>
      <p:sp>
        <p:nvSpPr>
          <p:cNvPr id="6" name="TextBox 5">
            <a:extLst>
              <a:ext uri="{FF2B5EF4-FFF2-40B4-BE49-F238E27FC236}">
                <a16:creationId xmlns:a16="http://schemas.microsoft.com/office/drawing/2014/main" id="{B8FC337B-AAE9-154F-B6C3-EBED6B8295F9}"/>
              </a:ext>
            </a:extLst>
          </p:cNvPr>
          <p:cNvSpPr txBox="1"/>
          <p:nvPr/>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1" i="0" smtClean="0">
                <a:solidFill>
                  <a:schemeClr val="bg2"/>
                </a:solidFill>
                <a:latin typeface="Arial" panose="020B0604020202020204" pitchFamily="34" charset="0"/>
              </a:rPr>
              <a:pPr algn="r"/>
              <a:t>‹#›</a:t>
            </a:fld>
            <a:endParaRPr lang="en-US" sz="600" b="1" i="0">
              <a:solidFill>
                <a:schemeClr val="bg2"/>
              </a:solidFill>
              <a:latin typeface="Arial" panose="020B0604020202020204" pitchFamily="34" charset="0"/>
            </a:endParaRPr>
          </a:p>
        </p:txBody>
      </p:sp>
      <p:sp>
        <p:nvSpPr>
          <p:cNvPr id="8" name="Rectangle 7">
            <a:extLst>
              <a:ext uri="{FF2B5EF4-FFF2-40B4-BE49-F238E27FC236}">
                <a16:creationId xmlns:a16="http://schemas.microsoft.com/office/drawing/2014/main" id="{109547FD-8E1E-404F-BA7F-93D8BD78F646}"/>
              </a:ext>
            </a:extLst>
          </p:cNvPr>
          <p:cNvSpPr/>
          <p:nvPr>
            <p:custDataLst>
              <p:tags r:id="rId2"/>
            </p:custDataLst>
          </p:nvPr>
        </p:nvSpPr>
        <p:spPr>
          <a:xfrm>
            <a:off x="5483351" y="6583680"/>
            <a:ext cx="1225296" cy="191773"/>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3"/>
                </a:solidFill>
              </a:rPr>
              <a:t>DRAFT</a:t>
            </a:r>
          </a:p>
        </p:txBody>
      </p:sp>
      <p:sp>
        <p:nvSpPr>
          <p:cNvPr id="2" name="Rectangle 1">
            <a:extLst>
              <a:ext uri="{FF2B5EF4-FFF2-40B4-BE49-F238E27FC236}">
                <a16:creationId xmlns:a16="http://schemas.microsoft.com/office/drawing/2014/main" id="{9826E18E-B602-FBA1-6987-69CCB633B0F0}"/>
              </a:ext>
            </a:extLst>
          </p:cNvPr>
          <p:cNvSpPr/>
          <p:nvPr>
            <p:custDataLst>
              <p:tags r:id="rId3"/>
            </p:custDataLst>
          </p:nvPr>
        </p:nvSpPr>
        <p:spPr>
          <a:xfrm>
            <a:off x="5483351" y="6583680"/>
            <a:ext cx="1225296" cy="191773"/>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3"/>
                </a:solidFill>
              </a:rPr>
              <a:t>DRAFT</a:t>
            </a:r>
          </a:p>
        </p:txBody>
      </p:sp>
      <p:pic>
        <p:nvPicPr>
          <p:cNvPr id="4" name="Picture Placeholder 20">
            <a:extLst>
              <a:ext uri="{FF2B5EF4-FFF2-40B4-BE49-F238E27FC236}">
                <a16:creationId xmlns:a16="http://schemas.microsoft.com/office/drawing/2014/main" id="{4E1FFAC4-6D98-9FC9-8EEA-91EFA333885B}"/>
              </a:ext>
            </a:extLst>
          </p:cNvPr>
          <p:cNvPicPr>
            <a:picLocks noChangeAspect="1"/>
          </p:cNvPicPr>
          <p:nvPr/>
        </p:nvPicPr>
        <p:blipFill rotWithShape="1">
          <a:blip r:embed="rId7"/>
          <a:srcRect l="21530" r="1157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Tree>
    <p:extLst>
      <p:ext uri="{BB962C8B-B14F-4D97-AF65-F5344CB8AC3E}">
        <p14:creationId xmlns:p14="http://schemas.microsoft.com/office/powerpoint/2010/main" val="1019699036"/>
      </p:ext>
    </p:extLst>
  </p:cSld>
  <p:clrMapOvr>
    <a:masterClrMapping/>
  </p:clrMapOvr>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Slide Number">
            <a:extLst>
              <a:ext uri="{FF2B5EF4-FFF2-40B4-BE49-F238E27FC236}">
                <a16:creationId xmlns:a16="http://schemas.microsoft.com/office/drawing/2014/main" id="{F16EB8A4-2937-6446-8651-4EF4267A602E}"/>
              </a:ext>
            </a:extLst>
          </p:cNvPr>
          <p:cNvSpPr txBox="1"/>
          <p:nvPr/>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1" i="0" smtClean="0">
                <a:solidFill>
                  <a:schemeClr val="tx1"/>
                </a:solidFill>
                <a:latin typeface="Arial" panose="020B0604020202020204" pitchFamily="34" charset="0"/>
              </a:rPr>
              <a:pPr algn="r"/>
              <a:t>‹#›</a:t>
            </a:fld>
            <a:endParaRPr lang="en-US" sz="600" b="1" i="0">
              <a:solidFill>
                <a:schemeClr val="tx1"/>
              </a:solidFill>
              <a:latin typeface="Arial" panose="020B0604020202020204" pitchFamily="34" charset="0"/>
            </a:endParaRPr>
          </a:p>
        </p:txBody>
      </p:sp>
      <p:sp>
        <p:nvSpPr>
          <p:cNvPr id="5" name="Rectangle 4">
            <a:extLst>
              <a:ext uri="{FF2B5EF4-FFF2-40B4-BE49-F238E27FC236}">
                <a16:creationId xmlns:a16="http://schemas.microsoft.com/office/drawing/2014/main" id="{3F640360-8299-4327-AAD7-496D4225053A}"/>
              </a:ext>
            </a:extLst>
          </p:cNvPr>
          <p:cNvSpPr/>
          <p:nvPr>
            <p:custDataLst>
              <p:tags r:id="rId1"/>
            </p:custDataLst>
          </p:nvPr>
        </p:nvSpPr>
        <p:spPr>
          <a:xfrm>
            <a:off x="5483351" y="6583680"/>
            <a:ext cx="1225296" cy="191773"/>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3"/>
                </a:solidFill>
              </a:rPr>
              <a:t>DRAFT</a:t>
            </a:r>
          </a:p>
        </p:txBody>
      </p:sp>
      <p:sp>
        <p:nvSpPr>
          <p:cNvPr id="2" name="Rectangle 1">
            <a:extLst>
              <a:ext uri="{FF2B5EF4-FFF2-40B4-BE49-F238E27FC236}">
                <a16:creationId xmlns:a16="http://schemas.microsoft.com/office/drawing/2014/main" id="{9DE7BBA7-97B2-0D11-A9A8-0D00D4A0CFFD}"/>
              </a:ext>
            </a:extLst>
          </p:cNvPr>
          <p:cNvSpPr/>
          <p:nvPr>
            <p:custDataLst>
              <p:tags r:id="rId2"/>
            </p:custDataLst>
          </p:nvPr>
        </p:nvSpPr>
        <p:spPr>
          <a:xfrm>
            <a:off x="5483351" y="6583680"/>
            <a:ext cx="1225296" cy="191773"/>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3"/>
                </a:solidFill>
              </a:rPr>
              <a:t>DRAFT</a:t>
            </a:r>
          </a:p>
        </p:txBody>
      </p:sp>
    </p:spTree>
    <p:extLst>
      <p:ext uri="{BB962C8B-B14F-4D97-AF65-F5344CB8AC3E}">
        <p14:creationId xmlns:p14="http://schemas.microsoft.com/office/powerpoint/2010/main" val="2023786895"/>
      </p:ext>
    </p:extLst>
  </p:cSld>
  <p:clrMapOvr>
    <a:masterClrMapping/>
  </p:clrMapOvr>
</p:sldLayout>
</file>

<file path=ppt/slideLayouts/slideLayout162.xml><?xml version="1.0" encoding="utf-8"?>
<p:sldLayout xmlns:a="http://schemas.openxmlformats.org/drawingml/2006/main" xmlns:r="http://schemas.openxmlformats.org/officeDocument/2006/relationships" xmlns:p="http://schemas.openxmlformats.org/presentationml/2006/main">
  <p:cSld name="1_Half circle image: Image Righ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F20AC931-C64A-41AE-BB07-47FF68AD31C7}"/>
              </a:ext>
            </a:extLst>
          </p:cNvPr>
          <p:cNvGraphicFramePr>
            <a:graphicFrameLocks noChangeAspect="1"/>
          </p:cNvGraphicFramePr>
          <p:nvPr>
            <p:custDataLst>
              <p:tags r:id="rId1"/>
            </p:custDataLst>
            <p:extLst>
              <p:ext uri="{D42A27DB-BD31-4B8C-83A1-F6EECF244321}">
                <p14:modId xmlns:p14="http://schemas.microsoft.com/office/powerpoint/2010/main" val="425585590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3" name="Object 2" hidden="1">
                        <a:extLst>
                          <a:ext uri="{FF2B5EF4-FFF2-40B4-BE49-F238E27FC236}">
                            <a16:creationId xmlns:a16="http://schemas.microsoft.com/office/drawing/2014/main" id="{F20AC931-C64A-41AE-BB07-47FF68AD31C7}"/>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13" name="Picture Placeholder 12">
            <a:extLst>
              <a:ext uri="{FF2B5EF4-FFF2-40B4-BE49-F238E27FC236}">
                <a16:creationId xmlns:a16="http://schemas.microsoft.com/office/drawing/2014/main" id="{C62917FF-599D-3045-81AF-EC10E68D0575}"/>
              </a:ext>
            </a:extLst>
          </p:cNvPr>
          <p:cNvSpPr>
            <a:spLocks noGrp="1"/>
          </p:cNvSpPr>
          <p:nvPr>
            <p:ph type="pic" sz="quarter" idx="14" hasCustomPrompt="1"/>
          </p:nvPr>
        </p:nvSpPr>
        <p:spPr>
          <a:xfrm>
            <a:off x="6281928" y="0"/>
            <a:ext cx="5910072" cy="6858000"/>
          </a:xfrm>
          <a:custGeom>
            <a:avLst/>
            <a:gdLst>
              <a:gd name="connsiteX0" fmla="*/ 516790 w 5910072"/>
              <a:gd name="connsiteY0" fmla="*/ 0 h 6858000"/>
              <a:gd name="connsiteX1" fmla="*/ 5910072 w 5910072"/>
              <a:gd name="connsiteY1" fmla="*/ 0 h 6858000"/>
              <a:gd name="connsiteX2" fmla="*/ 5910072 w 5910072"/>
              <a:gd name="connsiteY2" fmla="*/ 6858000 h 6858000"/>
              <a:gd name="connsiteX3" fmla="*/ 516790 w 5910072"/>
              <a:gd name="connsiteY3" fmla="*/ 6858000 h 6858000"/>
              <a:gd name="connsiteX4" fmla="*/ 364310 w 5910072"/>
              <a:gd name="connsiteY4" fmla="*/ 6321024 h 6858000"/>
              <a:gd name="connsiteX5" fmla="*/ 0 w 5910072"/>
              <a:gd name="connsiteY5" fmla="*/ 3429000 h 6858000"/>
              <a:gd name="connsiteX6" fmla="*/ 364311 w 5910072"/>
              <a:gd name="connsiteY6" fmla="*/ 53697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10072" h="6858000">
                <a:moveTo>
                  <a:pt x="516790" y="0"/>
                </a:moveTo>
                <a:lnTo>
                  <a:pt x="5910072" y="0"/>
                </a:lnTo>
                <a:lnTo>
                  <a:pt x="5910072" y="6858000"/>
                </a:lnTo>
                <a:lnTo>
                  <a:pt x="516790" y="6858000"/>
                </a:lnTo>
                <a:lnTo>
                  <a:pt x="364310" y="6321024"/>
                </a:lnTo>
                <a:cubicBezTo>
                  <a:pt x="126487" y="5396658"/>
                  <a:pt x="0" y="4427600"/>
                  <a:pt x="0" y="3429000"/>
                </a:cubicBezTo>
                <a:cubicBezTo>
                  <a:pt x="0" y="2430400"/>
                  <a:pt x="126487" y="1461342"/>
                  <a:pt x="364311" y="536976"/>
                </a:cubicBezTo>
                <a:close/>
              </a:path>
            </a:pathLst>
          </a:custGeom>
          <a:solidFill>
            <a:schemeClr val="bg1">
              <a:lumMod val="95000"/>
            </a:schemeClr>
          </a:solidFill>
        </p:spPr>
        <p:txBody>
          <a:bodyPr wrap="square" lIns="0" tIns="0" rIns="0" bIns="731520" anchor="ctr" anchorCtr="0">
            <a:noAutofit/>
          </a:bodyPr>
          <a:lstStyle>
            <a:lvl1pPr marL="0" indent="0" algn="ctr">
              <a:buFontTx/>
              <a:buNone/>
              <a:defRPr sz="1000" b="1" i="0">
                <a:latin typeface="Arial" panose="020B0604020202020204" pitchFamily="34" charset="0"/>
                <a:cs typeface="Arial" panose="020B0604020202020204" pitchFamily="34" charset="0"/>
              </a:defRPr>
            </a:lvl1pPr>
          </a:lstStyle>
          <a:p>
            <a:r>
              <a:rPr lang="en-US"/>
              <a:t>Drag and drop image or click icon to add</a:t>
            </a:r>
          </a:p>
        </p:txBody>
      </p:sp>
      <p:sp>
        <p:nvSpPr>
          <p:cNvPr id="14" name="Title 1">
            <a:extLst>
              <a:ext uri="{FF2B5EF4-FFF2-40B4-BE49-F238E27FC236}">
                <a16:creationId xmlns:a16="http://schemas.microsoft.com/office/drawing/2014/main" id="{DB7E7E5E-6141-2642-90D6-67DE014B061E}"/>
              </a:ext>
            </a:extLst>
          </p:cNvPr>
          <p:cNvSpPr>
            <a:spLocks noGrp="1"/>
          </p:cNvSpPr>
          <p:nvPr>
            <p:ph type="title" hasCustomPrompt="1"/>
          </p:nvPr>
        </p:nvSpPr>
        <p:spPr>
          <a:xfrm>
            <a:off x="685800" y="886968"/>
            <a:ext cx="5221224" cy="1527085"/>
          </a:xfrm>
        </p:spPr>
        <p:txBody>
          <a:bodyPr vert="horz" anchor="t" anchorCtr="0">
            <a:spAutoFit/>
          </a:bodyPr>
          <a:lstStyle>
            <a:lvl1pPr>
              <a:lnSpc>
                <a:spcPct val="110000"/>
              </a:lnSpc>
              <a:defRPr sz="2300" b="1" i="0">
                <a:latin typeface="Arial" panose="020B0604020202020204" pitchFamily="34" charset="0"/>
              </a:defRPr>
            </a:lvl1pPr>
          </a:lstStyle>
          <a:p>
            <a:r>
              <a:rPr lang="en-US"/>
              <a:t>Long title sentence case, Lorem Ipsum has been the industry’s standard dummy text ever since the 1500s.</a:t>
            </a:r>
          </a:p>
        </p:txBody>
      </p:sp>
      <p:sp>
        <p:nvSpPr>
          <p:cNvPr id="15" name="Text Placeholder 8">
            <a:extLst>
              <a:ext uri="{FF2B5EF4-FFF2-40B4-BE49-F238E27FC236}">
                <a16:creationId xmlns:a16="http://schemas.microsoft.com/office/drawing/2014/main" id="{31B7C472-61C5-9E4A-A7C6-E77BB1B780B0}"/>
              </a:ext>
            </a:extLst>
          </p:cNvPr>
          <p:cNvSpPr>
            <a:spLocks noGrp="1"/>
          </p:cNvSpPr>
          <p:nvPr>
            <p:ph type="body" sz="quarter" idx="10" hasCustomPrompt="1"/>
          </p:nvPr>
        </p:nvSpPr>
        <p:spPr>
          <a:xfrm>
            <a:off x="685800" y="2371745"/>
            <a:ext cx="5221224" cy="3599287"/>
          </a:xfrm>
        </p:spPr>
        <p:txBody>
          <a:bodyPr/>
          <a:lstStyle>
            <a:lvl1pPr>
              <a:defRPr b="0" i="0">
                <a:latin typeface="Arial" panose="020B0604020202020204" pitchFamily="34" charset="0"/>
              </a:defRPr>
            </a:lvl1pPr>
            <a:lvl2pPr>
              <a:defRPr b="0" i="0">
                <a:latin typeface="Arial" panose="020B0604020202020204" pitchFamily="34" charset="0"/>
              </a:defRPr>
            </a:lvl2pPr>
            <a:lvl3pPr>
              <a:defRPr b="0" i="0">
                <a:latin typeface="Arial" panose="020B0604020202020204" pitchFamily="34" charset="0"/>
              </a:defRPr>
            </a:lvl3pPr>
            <a:lvl4pPr>
              <a:defRPr b="0" i="0">
                <a:latin typeface="Arial" panose="020B0604020202020204" pitchFamily="34" charset="0"/>
              </a:defRPr>
            </a:lvl4pPr>
          </a:lstStyle>
          <a:p>
            <a:pPr lvl="0"/>
            <a:r>
              <a:rPr lang="en-US"/>
              <a:t>Lorem Ipsum is simply dummy text of the printing and typesetting industry. Lorem Ipsum has been the industry's standard dummy text ever since the 1500s.</a:t>
            </a:r>
          </a:p>
          <a:p>
            <a:pPr lvl="1"/>
            <a:r>
              <a:rPr lang="en-US"/>
              <a:t>First level</a:t>
            </a:r>
          </a:p>
          <a:p>
            <a:pPr lvl="2"/>
            <a:r>
              <a:rPr lang="en-US"/>
              <a:t>Second level</a:t>
            </a:r>
          </a:p>
          <a:p>
            <a:pPr lvl="3"/>
            <a:r>
              <a:rPr lang="en-US"/>
              <a:t>Third level</a:t>
            </a:r>
          </a:p>
          <a:p>
            <a:pPr lvl="0"/>
            <a:endParaRPr lang="en-US"/>
          </a:p>
        </p:txBody>
      </p:sp>
      <p:sp>
        <p:nvSpPr>
          <p:cNvPr id="6" name="TextBox 5">
            <a:extLst>
              <a:ext uri="{FF2B5EF4-FFF2-40B4-BE49-F238E27FC236}">
                <a16:creationId xmlns:a16="http://schemas.microsoft.com/office/drawing/2014/main" id="{B8FC337B-AAE9-154F-B6C3-EBED6B8295F9}"/>
              </a:ext>
            </a:extLst>
          </p:cNvPr>
          <p:cNvSpPr txBox="1"/>
          <p:nvPr/>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1" i="0" smtClean="0">
                <a:solidFill>
                  <a:schemeClr val="bg2"/>
                </a:solidFill>
                <a:latin typeface="Arial" panose="020B0604020202020204" pitchFamily="34" charset="0"/>
              </a:rPr>
              <a:pPr algn="r"/>
              <a:t>‹#›</a:t>
            </a:fld>
            <a:endParaRPr lang="en-US" sz="600" b="1" i="0">
              <a:solidFill>
                <a:schemeClr val="bg2"/>
              </a:solidFill>
              <a:latin typeface="Arial" panose="020B0604020202020204" pitchFamily="34" charset="0"/>
            </a:endParaRPr>
          </a:p>
        </p:txBody>
      </p:sp>
      <p:sp>
        <p:nvSpPr>
          <p:cNvPr id="8" name="Rectangle 7">
            <a:extLst>
              <a:ext uri="{FF2B5EF4-FFF2-40B4-BE49-F238E27FC236}">
                <a16:creationId xmlns:a16="http://schemas.microsoft.com/office/drawing/2014/main" id="{109547FD-8E1E-404F-BA7F-93D8BD78F646}"/>
              </a:ext>
            </a:extLst>
          </p:cNvPr>
          <p:cNvSpPr/>
          <p:nvPr userDrawn="1">
            <p:custDataLst>
              <p:tags r:id="rId2"/>
            </p:custDataLst>
          </p:nvPr>
        </p:nvSpPr>
        <p:spPr>
          <a:xfrm>
            <a:off x="5483351" y="6583680"/>
            <a:ext cx="1225296" cy="191773"/>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3"/>
                </a:solidFill>
              </a:rPr>
              <a:t>DRAFT</a:t>
            </a:r>
          </a:p>
        </p:txBody>
      </p:sp>
    </p:spTree>
    <p:extLst>
      <p:ext uri="{BB962C8B-B14F-4D97-AF65-F5344CB8AC3E}">
        <p14:creationId xmlns:p14="http://schemas.microsoft.com/office/powerpoint/2010/main" val="1070569578"/>
      </p:ext>
    </p:extLst>
  </p:cSld>
  <p:clrMapOvr>
    <a:masterClrMapping/>
  </p:clrMapOvr>
</p:sldLayout>
</file>

<file path=ppt/slideLayouts/slideLayout163.xml><?xml version="1.0" encoding="utf-8"?>
<p:sldLayout xmlns:a="http://schemas.openxmlformats.org/drawingml/2006/main" xmlns:r="http://schemas.openxmlformats.org/officeDocument/2006/relationships" xmlns:p="http://schemas.openxmlformats.org/presentationml/2006/main">
  <p:cSld name="1_Cover — White">
    <p:spTree>
      <p:nvGrpSpPr>
        <p:cNvPr id="1" name=""/>
        <p:cNvGrpSpPr/>
        <p:nvPr/>
      </p:nvGrpSpPr>
      <p:grpSpPr>
        <a:xfrm>
          <a:off x="0" y="0"/>
          <a:ext cx="0" cy="0"/>
          <a:chOff x="0" y="0"/>
          <a:chExt cx="0" cy="0"/>
        </a:xfrm>
      </p:grpSpPr>
      <p:graphicFrame>
        <p:nvGraphicFramePr>
          <p:cNvPr id="7" name="Object 6" hidden="1">
            <a:extLst>
              <a:ext uri="{FF2B5EF4-FFF2-40B4-BE49-F238E27FC236}">
                <a16:creationId xmlns:a16="http://schemas.microsoft.com/office/drawing/2014/main" id="{B120CCC1-3620-4187-8B00-8784A3F97A5D}"/>
              </a:ext>
            </a:extLst>
          </p:cNvPr>
          <p:cNvGraphicFramePr>
            <a:graphicFrameLocks noChangeAspect="1"/>
          </p:cNvGraphicFramePr>
          <p:nvPr>
            <p:custDataLst>
              <p:tags r:id="rId1"/>
            </p:custDataLst>
            <p:extLst>
              <p:ext uri="{D42A27DB-BD31-4B8C-83A1-F6EECF244321}">
                <p14:modId xmlns:p14="http://schemas.microsoft.com/office/powerpoint/2010/main" val="25813050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395" imgH="394" progId="TCLayout.ActiveDocument.1">
                  <p:embed/>
                </p:oleObj>
              </mc:Choice>
              <mc:Fallback>
                <p:oleObj name="think-cell Slide" r:id="rId4" imgW="395" imgH="394" progId="TCLayout.ActiveDocument.1">
                  <p:embed/>
                  <p:pic>
                    <p:nvPicPr>
                      <p:cNvPr id="7" name="Object 6" hidden="1">
                        <a:extLst>
                          <a:ext uri="{FF2B5EF4-FFF2-40B4-BE49-F238E27FC236}">
                            <a16:creationId xmlns:a16="http://schemas.microsoft.com/office/drawing/2014/main" id="{B120CCC1-3620-4187-8B00-8784A3F97A5D}"/>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69303CB1-EFAC-D446-A1DB-6064B729B4AD}"/>
              </a:ext>
            </a:extLst>
          </p:cNvPr>
          <p:cNvSpPr>
            <a:spLocks noGrp="1"/>
          </p:cNvSpPr>
          <p:nvPr>
            <p:ph type="ctrTitle" hasCustomPrompt="1"/>
          </p:nvPr>
        </p:nvSpPr>
        <p:spPr>
          <a:xfrm>
            <a:off x="685800" y="2743200"/>
            <a:ext cx="8951976" cy="1280160"/>
          </a:xfrm>
        </p:spPr>
        <p:txBody>
          <a:bodyPr vert="horz" anchor="ctr" anchorCtr="0">
            <a:noAutofit/>
          </a:bodyPr>
          <a:lstStyle>
            <a:lvl1pPr algn="l">
              <a:lnSpc>
                <a:spcPct val="97000"/>
              </a:lnSpc>
              <a:defRPr sz="4300" b="1" i="0">
                <a:latin typeface="Arial" panose="020B0604020202020204" pitchFamily="34" charset="0"/>
              </a:defRPr>
            </a:lvl1pPr>
          </a:lstStyle>
          <a:p>
            <a:r>
              <a:rPr lang="en-US"/>
              <a:t>Title of the presentation</a:t>
            </a:r>
            <a:br>
              <a:rPr lang="en-US"/>
            </a:br>
            <a:r>
              <a:rPr lang="en-US"/>
              <a:t>two lines max and no subtitle</a:t>
            </a:r>
          </a:p>
        </p:txBody>
      </p:sp>
      <p:sp>
        <p:nvSpPr>
          <p:cNvPr id="3" name="Subtitle 2">
            <a:extLst>
              <a:ext uri="{FF2B5EF4-FFF2-40B4-BE49-F238E27FC236}">
                <a16:creationId xmlns:a16="http://schemas.microsoft.com/office/drawing/2014/main" id="{09CB8B89-4C40-6347-B7B0-A8E678B575ED}"/>
              </a:ext>
            </a:extLst>
          </p:cNvPr>
          <p:cNvSpPr>
            <a:spLocks noGrp="1"/>
          </p:cNvSpPr>
          <p:nvPr>
            <p:ph type="subTitle" idx="1" hasCustomPrompt="1"/>
          </p:nvPr>
        </p:nvSpPr>
        <p:spPr>
          <a:xfrm>
            <a:off x="664984" y="520446"/>
            <a:ext cx="8951976" cy="155448"/>
          </a:xfrm>
        </p:spPr>
        <p:txBody>
          <a:bodyPr anchor="ctr" anchorCtr="0">
            <a:noAutofit/>
          </a:bodyPr>
          <a:lstStyle>
            <a:lvl1pPr marL="0" indent="0" algn="l">
              <a:lnSpc>
                <a:spcPct val="100000"/>
              </a:lnSpc>
              <a:buNone/>
              <a:defRPr sz="900" b="1" i="0" spc="50" baseline="0">
                <a:solidFill>
                  <a:schemeClr val="accent6">
                    <a:lumMod val="75000"/>
                  </a:schemeClr>
                </a:solidFill>
                <a:latin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Month-Day-Year</a:t>
            </a:r>
          </a:p>
        </p:txBody>
      </p:sp>
      <p:sp>
        <p:nvSpPr>
          <p:cNvPr id="4" name="Slide Number Placeholder 3">
            <a:extLst>
              <a:ext uri="{FF2B5EF4-FFF2-40B4-BE49-F238E27FC236}">
                <a16:creationId xmlns:a16="http://schemas.microsoft.com/office/drawing/2014/main" id="{F92F5F56-84DA-234F-93AB-E85F3DA85A1E}"/>
              </a:ext>
            </a:extLst>
          </p:cNvPr>
          <p:cNvSpPr>
            <a:spLocks noGrp="1"/>
          </p:cNvSpPr>
          <p:nvPr>
            <p:ph type="sldNum" sz="quarter" idx="10"/>
          </p:nvPr>
        </p:nvSpPr>
        <p:spPr/>
        <p:txBody>
          <a:bodyPr/>
          <a:lstStyle>
            <a:lvl1pPr>
              <a:defRPr b="1" i="0">
                <a:solidFill>
                  <a:schemeClr val="bg1"/>
                </a:solidFill>
                <a:latin typeface="Arial" panose="020B0604020202020204" pitchFamily="34" charset="0"/>
              </a:defRPr>
            </a:lvl1pPr>
          </a:lstStyle>
          <a:p>
            <a:fld id="{58B792A5-9BAE-6942-BFE1-9FCDB51EA51E}" type="slidenum">
              <a:rPr lang="en-US" smtClean="0"/>
              <a:pPr/>
              <a:t>‹#›</a:t>
            </a:fld>
            <a:endParaRPr lang="en-US"/>
          </a:p>
        </p:txBody>
      </p:sp>
      <p:pic>
        <p:nvPicPr>
          <p:cNvPr id="6" name="Picture 5">
            <a:extLst>
              <a:ext uri="{FF2B5EF4-FFF2-40B4-BE49-F238E27FC236}">
                <a16:creationId xmlns:a16="http://schemas.microsoft.com/office/drawing/2014/main" id="{33C543DD-53B7-1C47-9BCA-7077012C1DEC}"/>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85800" y="5733288"/>
            <a:ext cx="914400" cy="495300"/>
          </a:xfrm>
          <a:prstGeom prst="rect">
            <a:avLst/>
          </a:prstGeom>
        </p:spPr>
      </p:pic>
      <p:sp>
        <p:nvSpPr>
          <p:cNvPr id="13" name="Picture Placeholder 14">
            <a:extLst>
              <a:ext uri="{FF2B5EF4-FFF2-40B4-BE49-F238E27FC236}">
                <a16:creationId xmlns:a16="http://schemas.microsoft.com/office/drawing/2014/main" id="{D880B64D-2D51-7144-AA29-E6F3703920EA}"/>
              </a:ext>
            </a:extLst>
          </p:cNvPr>
          <p:cNvSpPr>
            <a:spLocks noGrp="1"/>
          </p:cNvSpPr>
          <p:nvPr>
            <p:ph type="pic" sz="quarter" idx="11" hasCustomPrompt="1"/>
          </p:nvPr>
        </p:nvSpPr>
        <p:spPr>
          <a:xfrm>
            <a:off x="2002537" y="5779770"/>
            <a:ext cx="1828800" cy="402336"/>
          </a:xfrm>
          <a:noFill/>
        </p:spPr>
        <p:txBody>
          <a:bodyPr tIns="0" bIns="0" anchor="ctr" anchorCtr="0"/>
          <a:lstStyle>
            <a:lvl1pPr marL="0" indent="0" algn="ctr">
              <a:lnSpc>
                <a:spcPct val="110000"/>
              </a:lnSpc>
              <a:buFontTx/>
              <a:buNone/>
              <a:defRPr sz="1000" b="1" i="0" baseline="0">
                <a:solidFill>
                  <a:schemeClr val="tx1"/>
                </a:solidFill>
                <a:latin typeface="Arial" panose="020B0604020202020204" pitchFamily="34" charset="0"/>
                <a:cs typeface="Arial" panose="020B0604020202020204" pitchFamily="34" charset="0"/>
              </a:defRPr>
            </a:lvl1pPr>
          </a:lstStyle>
          <a:p>
            <a:r>
              <a:rPr lang="en-US"/>
              <a:t>Drag and drop Client’s logo or click icon to add</a:t>
            </a:r>
          </a:p>
        </p:txBody>
      </p:sp>
      <p:cxnSp>
        <p:nvCxnSpPr>
          <p:cNvPr id="14" name="Straight Connector 13">
            <a:extLst>
              <a:ext uri="{FF2B5EF4-FFF2-40B4-BE49-F238E27FC236}">
                <a16:creationId xmlns:a16="http://schemas.microsoft.com/office/drawing/2014/main" id="{356C5A90-C4FF-1E40-9A3B-97E584D7790B}"/>
              </a:ext>
            </a:extLst>
          </p:cNvPr>
          <p:cNvCxnSpPr>
            <a:cxnSpLocks/>
          </p:cNvCxnSpPr>
          <p:nvPr/>
        </p:nvCxnSpPr>
        <p:spPr>
          <a:xfrm>
            <a:off x="1801368" y="5777933"/>
            <a:ext cx="0" cy="399313"/>
          </a:xfrm>
          <a:prstGeom prst="line">
            <a:avLst/>
          </a:prstGeom>
          <a:ln>
            <a:solidFill>
              <a:schemeClr val="tx1">
                <a:alpha val="25000"/>
              </a:schemeClr>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3DEA65B3-A96F-4053-8820-8969DA6E977D}"/>
              </a:ext>
            </a:extLst>
          </p:cNvPr>
          <p:cNvSpPr/>
          <p:nvPr userDrawn="1">
            <p:custDataLst>
              <p:tags r:id="rId2"/>
            </p:custDataLst>
          </p:nvPr>
        </p:nvSpPr>
        <p:spPr>
          <a:xfrm>
            <a:off x="5483351" y="6583680"/>
            <a:ext cx="1225296" cy="191773"/>
          </a:xfrm>
          <a:prstGeom prst="rect">
            <a:avLst/>
          </a:prstGeom>
          <a:solidFill>
            <a:srgbClr val="FFFFFF"/>
          </a:solidFill>
          <a:ln w="9525" cap="rnd" cmpd="sng" algn="ctr">
            <a:no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en-US" sz="1200">
                <a:solidFill>
                  <a:schemeClr val="accent3"/>
                </a:solidFill>
              </a:rPr>
              <a:t>DRAFT</a:t>
            </a:r>
          </a:p>
        </p:txBody>
      </p:sp>
    </p:spTree>
    <p:extLst>
      <p:ext uri="{BB962C8B-B14F-4D97-AF65-F5344CB8AC3E}">
        <p14:creationId xmlns:p14="http://schemas.microsoft.com/office/powerpoint/2010/main" val="3220027104"/>
      </p:ext>
    </p:extLst>
  </p:cSld>
  <p:clrMapOvr>
    <a:masterClrMapping/>
  </p:clrMapOvr>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Headline Left">
    <p:spTree>
      <p:nvGrpSpPr>
        <p:cNvPr id="1" name=""/>
        <p:cNvGrpSpPr/>
        <p:nvPr/>
      </p:nvGrpSpPr>
      <p:grpSpPr>
        <a:xfrm>
          <a:off x="0" y="0"/>
          <a:ext cx="0" cy="0"/>
          <a:chOff x="0" y="0"/>
          <a:chExt cx="0" cy="0"/>
        </a:xfrm>
      </p:grpSpPr>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defRPr sz="3000" b="0" i="0">
                <a:solidFill>
                  <a:srgbClr val="222E49"/>
                </a:solidFill>
                <a:latin typeface="Volte Medium" pitchFamily="2" charset="77"/>
              </a:defRPr>
            </a:lvl1pPr>
          </a:lstStyle>
          <a:p>
            <a:r>
              <a:rPr lang="en-US"/>
              <a:t>Click to edit headline</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518106481"/>
      </p:ext>
    </p:extLst>
  </p:cSld>
  <p:clrMapOvr>
    <a:masterClrMapping/>
  </p:clrMapOvr>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Headline Blue Bann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A1C85-A2B5-2E3F-A04A-581F6ADFD8FE}"/>
              </a:ext>
            </a:extLst>
          </p:cNvPr>
          <p:cNvSpPr/>
          <p:nvPr/>
        </p:nvSpPr>
        <p:spPr>
          <a:xfrm>
            <a:off x="0" y="0"/>
            <a:ext cx="12192000" cy="806246"/>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69492"/>
            <a:ext cx="11471408" cy="667262"/>
          </a:xfrm>
        </p:spPr>
        <p:txBody>
          <a:bodyPr bIns="0" anchor="ctr">
            <a:noAutofit/>
          </a:bodyPr>
          <a:lstStyle>
            <a:lvl1pPr>
              <a:defRPr sz="2400" b="0" i="0">
                <a:solidFill>
                  <a:schemeClr val="tx2"/>
                </a:solidFill>
                <a:latin typeface="Volte Medium" pitchFamily="2" charset="77"/>
              </a:defRPr>
            </a:lvl1pPr>
          </a:lstStyle>
          <a:p>
            <a:r>
              <a:rPr lang="en-US"/>
              <a:t>Click to edit headline</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461027241"/>
      </p:ext>
    </p:extLst>
  </p:cSld>
  <p:clrMapOvr>
    <a:masterClrMapping/>
  </p:clrMapOvr>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Headline 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lgn="ctr">
              <a:defRPr sz="3000" b="0" i="0">
                <a:solidFill>
                  <a:schemeClr val="tx1"/>
                </a:solidFill>
                <a:latin typeface="Volte Medium" pitchFamily="2" charset="77"/>
              </a:defRPr>
            </a:lvl1pPr>
          </a:lstStyle>
          <a:p>
            <a:r>
              <a:rPr lang="en-US"/>
              <a:t>Click to edit headline</a:t>
            </a:r>
          </a:p>
        </p:txBody>
      </p:sp>
      <p:sp>
        <p:nvSpPr>
          <p:cNvPr id="6" name="Espace réservé du pied de page 4">
            <a:extLst>
              <a:ext uri="{FF2B5EF4-FFF2-40B4-BE49-F238E27FC236}">
                <a16:creationId xmlns:a16="http://schemas.microsoft.com/office/drawing/2014/main" id="{26190580-A3F2-E53A-1443-328676AFE587}"/>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9" name="Picture 8" descr="A logo with a lion head&#10;&#10;AI-generated content may be incorrect.">
            <a:extLst>
              <a:ext uri="{FF2B5EF4-FFF2-40B4-BE49-F238E27FC236}">
                <a16:creationId xmlns:a16="http://schemas.microsoft.com/office/drawing/2014/main" id="{BEB0A2AD-1F5C-C5B4-4DF6-3FB915E4FD5E}"/>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0" name="Group 9">
            <a:extLst>
              <a:ext uri="{FF2B5EF4-FFF2-40B4-BE49-F238E27FC236}">
                <a16:creationId xmlns:a16="http://schemas.microsoft.com/office/drawing/2014/main" id="{D353442E-A73B-C780-C75C-88E4005C4AF4}"/>
              </a:ext>
            </a:extLst>
          </p:cNvPr>
          <p:cNvGrpSpPr/>
          <p:nvPr/>
        </p:nvGrpSpPr>
        <p:grpSpPr>
          <a:xfrm>
            <a:off x="0" y="6419087"/>
            <a:ext cx="1659885" cy="438911"/>
            <a:chOff x="0" y="6370254"/>
            <a:chExt cx="1844566" cy="487745"/>
          </a:xfrm>
        </p:grpSpPr>
        <p:pic>
          <p:nvPicPr>
            <p:cNvPr id="11" name="Picture 10">
              <a:extLst>
                <a:ext uri="{FF2B5EF4-FFF2-40B4-BE49-F238E27FC236}">
                  <a16:creationId xmlns:a16="http://schemas.microsoft.com/office/drawing/2014/main" id="{3EE68077-2BEF-24B6-E50A-87EB472E97CE}"/>
                </a:ext>
              </a:extLst>
            </p:cNvPr>
            <p:cNvPicPr>
              <a:picLocks noChangeAspect="1"/>
            </p:cNvPicPr>
            <p:nvPr/>
          </p:nvPicPr>
          <p:blipFill>
            <a:blip r:embed="rId3"/>
            <a:srcRect/>
            <a:stretch/>
          </p:blipFill>
          <p:spPr>
            <a:xfrm>
              <a:off x="0" y="6370254"/>
              <a:ext cx="1844566" cy="487745"/>
            </a:xfrm>
            <a:prstGeom prst="rect">
              <a:avLst/>
            </a:prstGeom>
          </p:spPr>
        </p:pic>
        <p:pic>
          <p:nvPicPr>
            <p:cNvPr id="13" name="Graphic 12">
              <a:extLst>
                <a:ext uri="{FF2B5EF4-FFF2-40B4-BE49-F238E27FC236}">
                  <a16:creationId xmlns:a16="http://schemas.microsoft.com/office/drawing/2014/main" id="{66D11751-2E1A-2A4C-0875-503B88E35F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825292277"/>
      </p:ext>
    </p:extLst>
  </p:cSld>
  <p:clrMapOvr>
    <a:masterClrMapping/>
  </p:clrMapOvr>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Headline +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A478D40F-E5D6-0DD3-814A-FF7CD398DB9F}"/>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0" name="Picture 9" descr="A logo with a lion head&#10;&#10;AI-generated content may be incorrect.">
            <a:extLst>
              <a:ext uri="{FF2B5EF4-FFF2-40B4-BE49-F238E27FC236}">
                <a16:creationId xmlns:a16="http://schemas.microsoft.com/office/drawing/2014/main" id="{B2322DB4-1FF9-68C2-E6FF-44700BC5233E}"/>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1" name="Group 10">
            <a:extLst>
              <a:ext uri="{FF2B5EF4-FFF2-40B4-BE49-F238E27FC236}">
                <a16:creationId xmlns:a16="http://schemas.microsoft.com/office/drawing/2014/main" id="{EC3E526A-2977-8A24-EB77-EBFC58439FAC}"/>
              </a:ext>
            </a:extLst>
          </p:cNvPr>
          <p:cNvGrpSpPr/>
          <p:nvPr/>
        </p:nvGrpSpPr>
        <p:grpSpPr>
          <a:xfrm>
            <a:off x="0" y="6419087"/>
            <a:ext cx="1659885" cy="438911"/>
            <a:chOff x="0" y="6370254"/>
            <a:chExt cx="1844566" cy="487745"/>
          </a:xfrm>
        </p:grpSpPr>
        <p:pic>
          <p:nvPicPr>
            <p:cNvPr id="13" name="Picture 12">
              <a:extLst>
                <a:ext uri="{FF2B5EF4-FFF2-40B4-BE49-F238E27FC236}">
                  <a16:creationId xmlns:a16="http://schemas.microsoft.com/office/drawing/2014/main" id="{409974AD-A00C-C053-3E2D-F4DE7DAD8073}"/>
                </a:ext>
              </a:extLst>
            </p:cNvPr>
            <p:cNvPicPr>
              <a:picLocks noChangeAspect="1"/>
            </p:cNvPicPr>
            <p:nvPr/>
          </p:nvPicPr>
          <p:blipFill>
            <a:blip r:embed="rId3"/>
            <a:srcRect/>
            <a:stretch/>
          </p:blipFill>
          <p:spPr>
            <a:xfrm>
              <a:off x="0" y="6370254"/>
              <a:ext cx="1844566" cy="487745"/>
            </a:xfrm>
            <a:prstGeom prst="rect">
              <a:avLst/>
            </a:prstGeom>
          </p:spPr>
        </p:pic>
        <p:pic>
          <p:nvPicPr>
            <p:cNvPr id="14" name="Graphic 13">
              <a:extLst>
                <a:ext uri="{FF2B5EF4-FFF2-40B4-BE49-F238E27FC236}">
                  <a16:creationId xmlns:a16="http://schemas.microsoft.com/office/drawing/2014/main" id="{F595CA03-558D-5557-A229-7E110A272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590405173"/>
      </p:ext>
    </p:extLst>
  </p:cSld>
  <p:clrMapOvr>
    <a:masterClrMapping/>
  </p:clrMapOvr>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Headline + Subhead +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3" y="1552575"/>
            <a:ext cx="11471275" cy="44304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80470F41-F357-9090-B51B-1D51009A2858}"/>
              </a:ext>
            </a:extLst>
          </p:cNvPr>
          <p:cNvGrpSpPr/>
          <p:nvPr/>
        </p:nvGrpSpPr>
        <p:grpSpPr>
          <a:xfrm>
            <a:off x="0" y="6419087"/>
            <a:ext cx="1659885" cy="438911"/>
            <a:chOff x="0" y="6370254"/>
            <a:chExt cx="1844566" cy="487745"/>
          </a:xfrm>
        </p:grpSpPr>
        <p:pic>
          <p:nvPicPr>
            <p:cNvPr id="14" name="Picture 13">
              <a:extLst>
                <a:ext uri="{FF2B5EF4-FFF2-40B4-BE49-F238E27FC236}">
                  <a16:creationId xmlns:a16="http://schemas.microsoft.com/office/drawing/2014/main" id="{130A94BF-BA55-921F-E02A-319A81DCFCBE}"/>
                </a:ext>
              </a:extLst>
            </p:cNvPr>
            <p:cNvPicPr>
              <a:picLocks noChangeAspect="1"/>
            </p:cNvPicPr>
            <p:nvPr/>
          </p:nvPicPr>
          <p:blipFill>
            <a:blip r:embed="rId3"/>
            <a:srcRect/>
            <a:stretch/>
          </p:blipFill>
          <p:spPr>
            <a:xfrm>
              <a:off x="0" y="6370254"/>
              <a:ext cx="1844566" cy="487745"/>
            </a:xfrm>
            <a:prstGeom prst="rect">
              <a:avLst/>
            </a:prstGeom>
          </p:spPr>
        </p:pic>
        <p:pic>
          <p:nvPicPr>
            <p:cNvPr id="15" name="Graphic 14">
              <a:extLst>
                <a:ext uri="{FF2B5EF4-FFF2-40B4-BE49-F238E27FC236}">
                  <a16:creationId xmlns:a16="http://schemas.microsoft.com/office/drawing/2014/main" id="{58EAF491-ED19-DA52-2818-743AC3E86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065267766"/>
      </p:ext>
    </p:extLst>
  </p:cSld>
  <p:clrMapOvr>
    <a:masterClrMapping/>
  </p:clrMapOvr>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Conten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80470F41-F357-9090-B51B-1D51009A2858}"/>
              </a:ext>
            </a:extLst>
          </p:cNvPr>
          <p:cNvGrpSpPr/>
          <p:nvPr/>
        </p:nvGrpSpPr>
        <p:grpSpPr>
          <a:xfrm>
            <a:off x="0" y="6419087"/>
            <a:ext cx="1659885" cy="438911"/>
            <a:chOff x="0" y="6370254"/>
            <a:chExt cx="1844566" cy="487745"/>
          </a:xfrm>
        </p:grpSpPr>
        <p:pic>
          <p:nvPicPr>
            <p:cNvPr id="14" name="Picture 13">
              <a:extLst>
                <a:ext uri="{FF2B5EF4-FFF2-40B4-BE49-F238E27FC236}">
                  <a16:creationId xmlns:a16="http://schemas.microsoft.com/office/drawing/2014/main" id="{130A94BF-BA55-921F-E02A-319A81DCFCBE}"/>
                </a:ext>
              </a:extLst>
            </p:cNvPr>
            <p:cNvPicPr>
              <a:picLocks noChangeAspect="1"/>
            </p:cNvPicPr>
            <p:nvPr/>
          </p:nvPicPr>
          <p:blipFill>
            <a:blip r:embed="rId3"/>
            <a:srcRect/>
            <a:stretch/>
          </p:blipFill>
          <p:spPr>
            <a:xfrm>
              <a:off x="0" y="6370254"/>
              <a:ext cx="1844566" cy="487745"/>
            </a:xfrm>
            <a:prstGeom prst="rect">
              <a:avLst/>
            </a:prstGeom>
          </p:spPr>
        </p:pic>
        <p:pic>
          <p:nvPicPr>
            <p:cNvPr id="15" name="Graphic 14">
              <a:extLst>
                <a:ext uri="{FF2B5EF4-FFF2-40B4-BE49-F238E27FC236}">
                  <a16:creationId xmlns:a16="http://schemas.microsoft.com/office/drawing/2014/main" id="{58EAF491-ED19-DA52-2818-743AC3E86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3" name="Text Placeholder 9">
            <a:extLst>
              <a:ext uri="{FF2B5EF4-FFF2-40B4-BE49-F238E27FC236}">
                <a16:creationId xmlns:a16="http://schemas.microsoft.com/office/drawing/2014/main" id="{E278F06D-43E0-9F01-8A6A-AA574C9A0288}"/>
              </a:ext>
            </a:extLst>
          </p:cNvPr>
          <p:cNvSpPr>
            <a:spLocks noGrp="1"/>
          </p:cNvSpPr>
          <p:nvPr>
            <p:ph type="body" sz="quarter" idx="11" hasCustomPrompt="1"/>
          </p:nvPr>
        </p:nvSpPr>
        <p:spPr>
          <a:xfrm>
            <a:off x="354014" y="1552575"/>
            <a:ext cx="5325334" cy="44304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EE36A82A-B5DF-E041-E922-E075F9A6A355}"/>
              </a:ext>
            </a:extLst>
          </p:cNvPr>
          <p:cNvCxnSpPr>
            <a:cxnSpLocks/>
          </p:cNvCxnSpPr>
          <p:nvPr/>
        </p:nvCxnSpPr>
        <p:spPr>
          <a:xfrm>
            <a:off x="6096000" y="1552575"/>
            <a:ext cx="0" cy="4430439"/>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6865926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pli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r="50000"/>
          <a:stretch>
            <a:fillRect/>
          </a:stretch>
        </p:blipFill>
        <p:spPr>
          <a:xfrm>
            <a:off x="0" y="0"/>
            <a:ext cx="6096000" cy="6858000"/>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3"/>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3" name="Espace réservé du pied de page 4">
            <a:extLst>
              <a:ext uri="{FF2B5EF4-FFF2-40B4-BE49-F238E27FC236}">
                <a16:creationId xmlns:a16="http://schemas.microsoft.com/office/drawing/2014/main" id="{7E62045C-D8E5-DEFC-9E24-07BED27ABD7E}"/>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4" name="Picture 3" descr="A logo with a lion head&#10;&#10;AI-generated content may be incorrect.">
            <a:extLst>
              <a:ext uri="{FF2B5EF4-FFF2-40B4-BE49-F238E27FC236}">
                <a16:creationId xmlns:a16="http://schemas.microsoft.com/office/drawing/2014/main" id="{0C33924C-6453-6E3A-44FE-B11655A0943D}"/>
              </a:ext>
            </a:extLst>
          </p:cNvPr>
          <p:cNvPicPr>
            <a:picLocks noChangeAspect="1"/>
          </p:cNvPicPr>
          <p:nvPr/>
        </p:nvPicPr>
        <p:blipFill>
          <a:blip r:embed="rId6"/>
          <a:srcRect l="30183" t="20651" r="29581" b="24392"/>
          <a:stretch/>
        </p:blipFill>
        <p:spPr>
          <a:xfrm>
            <a:off x="11367238" y="6302328"/>
            <a:ext cx="470066" cy="438912"/>
          </a:xfrm>
          <a:prstGeom prst="rect">
            <a:avLst/>
          </a:prstGeom>
        </p:spPr>
      </p:pic>
      <p:sp>
        <p:nvSpPr>
          <p:cNvPr id="9" name="Title 1">
            <a:extLst>
              <a:ext uri="{FF2B5EF4-FFF2-40B4-BE49-F238E27FC236}">
                <a16:creationId xmlns:a16="http://schemas.microsoft.com/office/drawing/2014/main" id="{10BC0430-99DA-5E3A-0895-8E0283C5AF13}"/>
              </a:ext>
            </a:extLst>
          </p:cNvPr>
          <p:cNvSpPr>
            <a:spLocks noGrp="1"/>
          </p:cNvSpPr>
          <p:nvPr>
            <p:ph type="title" hasCustomPrompt="1"/>
          </p:nvPr>
        </p:nvSpPr>
        <p:spPr>
          <a:xfrm>
            <a:off x="353704" y="365126"/>
            <a:ext cx="5139322" cy="1443796"/>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Tree>
    <p:extLst>
      <p:ext uri="{BB962C8B-B14F-4D97-AF65-F5344CB8AC3E}">
        <p14:creationId xmlns:p14="http://schemas.microsoft.com/office/powerpoint/2010/main" val="2047907963"/>
      </p:ext>
    </p:extLst>
  </p:cSld>
  <p:clrMapOvr>
    <a:masterClrMapping/>
  </p:clrMapOvr>
  <p:hf hdr="0" ftr="0" dt="0"/>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80470F41-F357-9090-B51B-1D51009A2858}"/>
              </a:ext>
            </a:extLst>
          </p:cNvPr>
          <p:cNvGrpSpPr/>
          <p:nvPr/>
        </p:nvGrpSpPr>
        <p:grpSpPr>
          <a:xfrm>
            <a:off x="0" y="6419087"/>
            <a:ext cx="1659885" cy="438911"/>
            <a:chOff x="0" y="6370254"/>
            <a:chExt cx="1844566" cy="487745"/>
          </a:xfrm>
        </p:grpSpPr>
        <p:pic>
          <p:nvPicPr>
            <p:cNvPr id="14" name="Picture 13">
              <a:extLst>
                <a:ext uri="{FF2B5EF4-FFF2-40B4-BE49-F238E27FC236}">
                  <a16:creationId xmlns:a16="http://schemas.microsoft.com/office/drawing/2014/main" id="{130A94BF-BA55-921F-E02A-319A81DCFCBE}"/>
                </a:ext>
              </a:extLst>
            </p:cNvPr>
            <p:cNvPicPr>
              <a:picLocks noChangeAspect="1"/>
            </p:cNvPicPr>
            <p:nvPr/>
          </p:nvPicPr>
          <p:blipFill>
            <a:blip r:embed="rId3"/>
            <a:srcRect/>
            <a:stretch/>
          </p:blipFill>
          <p:spPr>
            <a:xfrm>
              <a:off x="0" y="6370254"/>
              <a:ext cx="1844566" cy="487745"/>
            </a:xfrm>
            <a:prstGeom prst="rect">
              <a:avLst/>
            </a:prstGeom>
          </p:spPr>
        </p:pic>
        <p:pic>
          <p:nvPicPr>
            <p:cNvPr id="15" name="Graphic 14">
              <a:extLst>
                <a:ext uri="{FF2B5EF4-FFF2-40B4-BE49-F238E27FC236}">
                  <a16:creationId xmlns:a16="http://schemas.microsoft.com/office/drawing/2014/main" id="{58EAF491-ED19-DA52-2818-743AC3E86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6" name="Text Placeholder 9">
            <a:extLst>
              <a:ext uri="{FF2B5EF4-FFF2-40B4-BE49-F238E27FC236}">
                <a16:creationId xmlns:a16="http://schemas.microsoft.com/office/drawing/2014/main" id="{D3A77BC6-8DAB-A94F-4355-7AA6FCC0F9B8}"/>
              </a:ext>
            </a:extLst>
          </p:cNvPr>
          <p:cNvSpPr>
            <a:spLocks noGrp="1"/>
          </p:cNvSpPr>
          <p:nvPr>
            <p:ph type="body" sz="quarter" idx="11" hasCustomPrompt="1"/>
          </p:nvPr>
        </p:nvSpPr>
        <p:spPr>
          <a:xfrm>
            <a:off x="354015" y="2390862"/>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B5C06E2B-7E23-D81F-8716-03CD6A270AE3}"/>
              </a:ext>
            </a:extLst>
          </p:cNvPr>
          <p:cNvCxnSpPr>
            <a:cxnSpLocks/>
          </p:cNvCxnSpPr>
          <p:nvPr/>
        </p:nvCxnSpPr>
        <p:spPr>
          <a:xfrm>
            <a:off x="409103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8" name="Text Placeholder 9">
            <a:extLst>
              <a:ext uri="{FF2B5EF4-FFF2-40B4-BE49-F238E27FC236}">
                <a16:creationId xmlns:a16="http://schemas.microsoft.com/office/drawing/2014/main" id="{8CE1F522-47BD-38F5-74B8-F91E6FCDA465}"/>
              </a:ext>
            </a:extLst>
          </p:cNvPr>
          <p:cNvSpPr>
            <a:spLocks noGrp="1"/>
          </p:cNvSpPr>
          <p:nvPr>
            <p:ph type="body" sz="quarter" idx="12" hasCustomPrompt="1"/>
          </p:nvPr>
        </p:nvSpPr>
        <p:spPr>
          <a:xfrm>
            <a:off x="4322008" y="2390862"/>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1F184A4-80AB-1DB6-8BB3-830BD12A31D3}"/>
              </a:ext>
            </a:extLst>
          </p:cNvPr>
          <p:cNvSpPr>
            <a:spLocks noGrp="1"/>
          </p:cNvSpPr>
          <p:nvPr>
            <p:ph type="body" sz="quarter" idx="13" hasCustomPrompt="1"/>
          </p:nvPr>
        </p:nvSpPr>
        <p:spPr>
          <a:xfrm>
            <a:off x="8320190" y="2390861"/>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C9B8F6BC-758C-C242-4DF4-9FF1E3742FE5}"/>
              </a:ext>
            </a:extLst>
          </p:cNvPr>
          <p:cNvCxnSpPr>
            <a:cxnSpLocks/>
          </p:cNvCxnSpPr>
          <p:nvPr/>
        </p:nvCxnSpPr>
        <p:spPr>
          <a:xfrm>
            <a:off x="807580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16" name="Text Placeholder 9">
            <a:extLst>
              <a:ext uri="{FF2B5EF4-FFF2-40B4-BE49-F238E27FC236}">
                <a16:creationId xmlns:a16="http://schemas.microsoft.com/office/drawing/2014/main" id="{BCA7AD51-B9A9-80EE-16EC-5AB957C4397A}"/>
              </a:ext>
            </a:extLst>
          </p:cNvPr>
          <p:cNvSpPr>
            <a:spLocks noGrp="1"/>
          </p:cNvSpPr>
          <p:nvPr>
            <p:ph type="body" sz="quarter" idx="14" hasCustomPrompt="1"/>
          </p:nvPr>
        </p:nvSpPr>
        <p:spPr>
          <a:xfrm>
            <a:off x="354015" y="1652631"/>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17" name="Text Placeholder 9">
            <a:extLst>
              <a:ext uri="{FF2B5EF4-FFF2-40B4-BE49-F238E27FC236}">
                <a16:creationId xmlns:a16="http://schemas.microsoft.com/office/drawing/2014/main" id="{F4E521A5-83B1-EE26-F1EE-ADCC5E4BDE0E}"/>
              </a:ext>
            </a:extLst>
          </p:cNvPr>
          <p:cNvSpPr>
            <a:spLocks noGrp="1"/>
          </p:cNvSpPr>
          <p:nvPr>
            <p:ph type="body" sz="quarter" idx="15" hasCustomPrompt="1"/>
          </p:nvPr>
        </p:nvSpPr>
        <p:spPr>
          <a:xfrm>
            <a:off x="4322008" y="1652631"/>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18" name="Text Placeholder 9">
            <a:extLst>
              <a:ext uri="{FF2B5EF4-FFF2-40B4-BE49-F238E27FC236}">
                <a16:creationId xmlns:a16="http://schemas.microsoft.com/office/drawing/2014/main" id="{FB4B12FB-9F77-3D62-4306-195C682888F9}"/>
              </a:ext>
            </a:extLst>
          </p:cNvPr>
          <p:cNvSpPr>
            <a:spLocks noGrp="1"/>
          </p:cNvSpPr>
          <p:nvPr>
            <p:ph type="body" sz="quarter" idx="16" hasCustomPrompt="1"/>
          </p:nvPr>
        </p:nvSpPr>
        <p:spPr>
          <a:xfrm>
            <a:off x="8320190" y="1652630"/>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Tree>
    <p:extLst>
      <p:ext uri="{BB962C8B-B14F-4D97-AF65-F5344CB8AC3E}">
        <p14:creationId xmlns:p14="http://schemas.microsoft.com/office/powerpoint/2010/main" val="540534575"/>
      </p:ext>
    </p:extLst>
  </p:cSld>
  <p:clrMapOvr>
    <a:masterClrMapping/>
  </p:clrMapOvr>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Spli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l="26205" r="23795"/>
          <a:stretch>
            <a:fillRect/>
          </a:stretch>
        </p:blipFill>
        <p:spPr>
          <a:xfrm>
            <a:off x="6096000" y="0"/>
            <a:ext cx="6096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3" name="Group 2">
            <a:extLst>
              <a:ext uri="{FF2B5EF4-FFF2-40B4-BE49-F238E27FC236}">
                <a16:creationId xmlns:a16="http://schemas.microsoft.com/office/drawing/2014/main" id="{22CD5D34-8A67-FD46-30B1-D23F3C49237A}"/>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B1CA3017-2F40-BEFE-4CD0-B0C7CA5266F1}"/>
                </a:ext>
              </a:extLst>
            </p:cNvPr>
            <p:cNvPicPr>
              <a:picLocks noChangeAspect="1"/>
            </p:cNvPicPr>
            <p:nvPr/>
          </p:nvPicPr>
          <p:blipFill>
            <a:blip r:embed="rId4"/>
            <a:srcRect/>
            <a:stretch/>
          </p:blipFill>
          <p:spPr>
            <a:xfrm>
              <a:off x="0" y="6370254"/>
              <a:ext cx="1844566" cy="487745"/>
            </a:xfrm>
            <a:prstGeom prst="rect">
              <a:avLst/>
            </a:prstGeom>
          </p:spPr>
        </p:pic>
        <p:pic>
          <p:nvPicPr>
            <p:cNvPr id="7" name="Graphic 6">
              <a:extLst>
                <a:ext uri="{FF2B5EF4-FFF2-40B4-BE49-F238E27FC236}">
                  <a16:creationId xmlns:a16="http://schemas.microsoft.com/office/drawing/2014/main" id="{8A091825-0A36-8092-61E1-25726CC90F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
        <p:nvSpPr>
          <p:cNvPr id="5" name="Title 1">
            <a:extLst>
              <a:ext uri="{FF2B5EF4-FFF2-40B4-BE49-F238E27FC236}">
                <a16:creationId xmlns:a16="http://schemas.microsoft.com/office/drawing/2014/main" id="{69DA709E-AE80-9FBE-84C1-8931F8EB53D0}"/>
              </a:ext>
            </a:extLst>
          </p:cNvPr>
          <p:cNvSpPr>
            <a:spLocks noGrp="1"/>
          </p:cNvSpPr>
          <p:nvPr>
            <p:ph type="title" hasCustomPrompt="1"/>
          </p:nvPr>
        </p:nvSpPr>
        <p:spPr>
          <a:xfrm>
            <a:off x="353704" y="365126"/>
            <a:ext cx="5139322" cy="1443796"/>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Tree>
    <p:extLst>
      <p:ext uri="{BB962C8B-B14F-4D97-AF65-F5344CB8AC3E}">
        <p14:creationId xmlns:p14="http://schemas.microsoft.com/office/powerpoint/2010/main" val="1337550984"/>
      </p:ext>
    </p:extLst>
  </p:cSld>
  <p:clrMapOvr>
    <a:masterClrMapping/>
  </p:clrMapOvr>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Just Footer">
    <p:spTree>
      <p:nvGrpSpPr>
        <p:cNvPr id="1" name=""/>
        <p:cNvGrpSpPr/>
        <p:nvPr/>
      </p:nvGrpSpPr>
      <p:grpSpPr>
        <a:xfrm>
          <a:off x="0" y="0"/>
          <a:ext cx="0" cy="0"/>
          <a:chOff x="0" y="0"/>
          <a:chExt cx="0" cy="0"/>
        </a:xfrm>
      </p:grpSpPr>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848952869"/>
      </p:ext>
    </p:extLst>
  </p:cSld>
  <p:clrMapOvr>
    <a:masterClrMapping/>
  </p:clrMapOvr>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Platform 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490521-46E9-6E06-1F4D-C51C10E4B42A}"/>
              </a:ext>
            </a:extLst>
          </p:cNvPr>
          <p:cNvPicPr>
            <a:picLocks noChangeAspect="1"/>
          </p:cNvPicPr>
          <p:nvPr/>
        </p:nvPicPr>
        <p:blipFill>
          <a:blip r:embed="rId2"/>
          <a:srcRect l="65" t="784" r="962" b="-1"/>
          <a:stretch/>
        </p:blipFill>
        <p:spPr>
          <a:xfrm>
            <a:off x="0" y="0"/>
            <a:ext cx="12191999" cy="6862629"/>
          </a:xfrm>
          <a:prstGeom prst="rect">
            <a:avLst/>
          </a:prstGeom>
        </p:spPr>
      </p:pic>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5965110"/>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6079512"/>
            <a:ext cx="756311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1" name="Espace réservé du pied de page 4">
            <a:extLst>
              <a:ext uri="{FF2B5EF4-FFF2-40B4-BE49-F238E27FC236}">
                <a16:creationId xmlns:a16="http://schemas.microsoft.com/office/drawing/2014/main" id="{E17619DC-D3CF-460B-0841-A86BE098886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C86D64AD-EBB8-651E-5E00-77E96DC2824B}"/>
              </a:ext>
            </a:extLst>
          </p:cNvPr>
          <p:cNvPicPr>
            <a:picLocks noChangeAspect="1"/>
          </p:cNvPicPr>
          <p:nvPr/>
        </p:nvPicPr>
        <p:blipFill>
          <a:blip r:embed="rId6"/>
          <a:srcRect/>
          <a:stretch/>
        </p:blipFill>
        <p:spPr>
          <a:xfrm>
            <a:off x="11366553" y="6299914"/>
            <a:ext cx="458559" cy="446991"/>
          </a:xfrm>
          <a:prstGeom prst="rect">
            <a:avLst/>
          </a:prstGeom>
        </p:spPr>
      </p:pic>
      <p:sp>
        <p:nvSpPr>
          <p:cNvPr id="13" name="Title 1">
            <a:extLst>
              <a:ext uri="{FF2B5EF4-FFF2-40B4-BE49-F238E27FC236}">
                <a16:creationId xmlns:a16="http://schemas.microsoft.com/office/drawing/2014/main" id="{C3EB7831-C20B-4E75-1892-1810F8A0DED1}"/>
              </a:ext>
            </a:extLst>
          </p:cNvPr>
          <p:cNvSpPr>
            <a:spLocks noGrp="1"/>
          </p:cNvSpPr>
          <p:nvPr>
            <p:ph type="title" hasCustomPrompt="1"/>
          </p:nvPr>
        </p:nvSpPr>
        <p:spPr>
          <a:xfrm>
            <a:off x="582303" y="2727434"/>
            <a:ext cx="7931075" cy="3214027"/>
          </a:xfrm>
          <a:ln>
            <a:noFill/>
          </a:ln>
        </p:spPr>
        <p:txBody>
          <a:bodyPr lIns="0" anchor="b">
            <a:noAutofit/>
          </a:bodyPr>
          <a:lstStyle>
            <a:lvl1pPr algn="l">
              <a:lnSpc>
                <a:spcPct val="90000"/>
              </a:lnSpc>
              <a:defRPr sz="5500" b="0" i="0">
                <a:solidFill>
                  <a:schemeClr val="tx2"/>
                </a:solidFill>
                <a:latin typeface="Volte Medium" pitchFamily="2" charset="77"/>
              </a:defRPr>
            </a:lvl1pPr>
          </a:lstStyle>
          <a:p>
            <a:r>
              <a:rPr lang="en-US"/>
              <a:t>Click to edit title</a:t>
            </a:r>
          </a:p>
        </p:txBody>
      </p:sp>
    </p:spTree>
    <p:extLst>
      <p:ext uri="{BB962C8B-B14F-4D97-AF65-F5344CB8AC3E}">
        <p14:creationId xmlns:p14="http://schemas.microsoft.com/office/powerpoint/2010/main" val="857299633"/>
      </p:ext>
    </p:extLst>
  </p:cSld>
  <p:clrMapOvr>
    <a:masterClrMapping/>
  </p:clrMapOvr>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Platform Title + Client Log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6D12B-B47A-F667-8B06-85C3561EDC0F}"/>
              </a:ext>
            </a:extLst>
          </p:cNvPr>
          <p:cNvPicPr>
            <a:picLocks noChangeAspect="1"/>
          </p:cNvPicPr>
          <p:nvPr/>
        </p:nvPicPr>
        <p:blipFill>
          <a:blip r:embed="rId2"/>
          <a:srcRect l="66" t="432" r="610"/>
          <a:stretch/>
        </p:blipFill>
        <p:spPr>
          <a:xfrm>
            <a:off x="0" y="0"/>
            <a:ext cx="12191999" cy="6862629"/>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2727434"/>
            <a:ext cx="7931075" cy="3214027"/>
          </a:xfrm>
          <a:ln>
            <a:noFill/>
          </a:ln>
        </p:spPr>
        <p:txBody>
          <a:bodyPr lIns="0" anchor="b">
            <a:noAutofit/>
          </a:bodyPr>
          <a:lstStyle>
            <a:lvl1pPr algn="l">
              <a:lnSpc>
                <a:spcPct val="90000"/>
              </a:lnSpc>
              <a:defRPr sz="55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5965110"/>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6079512"/>
            <a:ext cx="756311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3" name="Espace réservé du pied de page 4">
            <a:extLst>
              <a:ext uri="{FF2B5EF4-FFF2-40B4-BE49-F238E27FC236}">
                <a16:creationId xmlns:a16="http://schemas.microsoft.com/office/drawing/2014/main" id="{FA21986D-BB4B-29FE-7C73-C72F8DD08A74}"/>
              </a:ext>
            </a:extLst>
          </p:cNvPr>
          <p:cNvSpPr txBox="1">
            <a:spLocks/>
          </p:cNvSpPr>
          <p:nvPr/>
        </p:nvSpPr>
        <p:spPr>
          <a:xfrm>
            <a:off x="7171841"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7" name="Picture 6">
            <a:extLst>
              <a:ext uri="{FF2B5EF4-FFF2-40B4-BE49-F238E27FC236}">
                <a16:creationId xmlns:a16="http://schemas.microsoft.com/office/drawing/2014/main" id="{7ACF3EBE-0059-6264-156D-8EA30F4E1305}"/>
              </a:ext>
            </a:extLst>
          </p:cNvPr>
          <p:cNvPicPr>
            <a:picLocks noChangeAspect="1"/>
          </p:cNvPicPr>
          <p:nvPr/>
        </p:nvPicPr>
        <p:blipFill>
          <a:blip r:embed="rId6"/>
          <a:srcRect/>
          <a:stretch/>
        </p:blipFill>
        <p:spPr>
          <a:xfrm>
            <a:off x="11513282" y="327885"/>
            <a:ext cx="458559" cy="446991"/>
          </a:xfrm>
          <a:prstGeom prst="rect">
            <a:avLst/>
          </a:prstGeom>
        </p:spPr>
      </p:pic>
      <p:cxnSp>
        <p:nvCxnSpPr>
          <p:cNvPr id="9" name="Straight Connector 8">
            <a:extLst>
              <a:ext uri="{FF2B5EF4-FFF2-40B4-BE49-F238E27FC236}">
                <a16:creationId xmlns:a16="http://schemas.microsoft.com/office/drawing/2014/main" id="{2D5525F6-6731-F9F9-90C1-9F3C9AD2E265}"/>
              </a:ext>
            </a:extLst>
          </p:cNvPr>
          <p:cNvCxnSpPr/>
          <p:nvPr/>
        </p:nvCxnSpPr>
        <p:spPr>
          <a:xfrm>
            <a:off x="11271856" y="315488"/>
            <a:ext cx="0" cy="54036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66258638"/>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Core AI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414"/>
            <a:ext cx="12192000" cy="6857171"/>
          </a:xfrm>
          <a:prstGeom prst="rect">
            <a:avLst/>
          </a:prstGeom>
        </p:spPr>
      </p:pic>
      <p:pic>
        <p:nvPicPr>
          <p:cNvPr id="7" name="Graphic 6">
            <a:extLst>
              <a:ext uri="{FF2B5EF4-FFF2-40B4-BE49-F238E27FC236}">
                <a16:creationId xmlns:a16="http://schemas.microsoft.com/office/drawing/2014/main" id="{C12E3928-C11F-B7F9-D739-EA3CD94429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999" y="3124201"/>
            <a:ext cx="3810000" cy="609598"/>
          </a:xfrm>
          <a:prstGeom prst="rect">
            <a:avLst/>
          </a:prstGeom>
        </p:spPr>
      </p:pic>
    </p:spTree>
    <p:extLst>
      <p:ext uri="{BB962C8B-B14F-4D97-AF65-F5344CB8AC3E}">
        <p14:creationId xmlns:p14="http://schemas.microsoft.com/office/powerpoint/2010/main" val="4063045041"/>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ALX Mess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414"/>
            <a:ext cx="12192000" cy="6857171"/>
          </a:xfrm>
          <a:prstGeom prst="rect">
            <a:avLst/>
          </a:prstGeom>
        </p:spPr>
      </p:pic>
      <p:sp>
        <p:nvSpPr>
          <p:cNvPr id="2" name="Text Placeholder 12">
            <a:extLst>
              <a:ext uri="{FF2B5EF4-FFF2-40B4-BE49-F238E27FC236}">
                <a16:creationId xmlns:a16="http://schemas.microsoft.com/office/drawing/2014/main" id="{F7CE5941-6103-526A-3084-DCE4CE8DEE27}"/>
              </a:ext>
            </a:extLst>
          </p:cNvPr>
          <p:cNvSpPr>
            <a:spLocks noGrp="1"/>
          </p:cNvSpPr>
          <p:nvPr>
            <p:ph type="body" sz="quarter" idx="10" hasCustomPrompt="1"/>
          </p:nvPr>
        </p:nvSpPr>
        <p:spPr>
          <a:xfrm>
            <a:off x="1520313" y="3205504"/>
            <a:ext cx="9151374" cy="446992"/>
          </a:xfrm>
        </p:spPr>
        <p:txBody>
          <a:bodyPr>
            <a:noAutofit/>
          </a:bodyPr>
          <a:lstStyle>
            <a:lvl1pPr marL="720000" marR="0" indent="-625680" algn="ctr" defTabSz="914400" rtl="0" eaLnBrk="1" fontAlgn="ctr" latinLnBrk="0" hangingPunct="1">
              <a:lnSpc>
                <a:spcPct val="90000"/>
              </a:lnSpc>
              <a:spcBef>
                <a:spcPts val="3000"/>
              </a:spcBef>
              <a:spcAft>
                <a:spcPts val="3000"/>
              </a:spcAft>
              <a:buClrTx/>
              <a:buSzPct val="300000"/>
              <a:buFontTx/>
              <a:buBlip>
                <a:blip r:embed="rId3"/>
              </a:buBlip>
              <a:tabLst/>
              <a:defRPr lang="en-US" sz="2000" b="0" i="0" kern="1600" spc="0" baseline="0" dirty="0">
                <a:solidFill>
                  <a:schemeClr val="tx2"/>
                </a:solidFill>
                <a:latin typeface="Volte" pitchFamily="2" charset="77"/>
                <a:ea typeface="Verdana" panose="020B060403050404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Tree>
    <p:extLst>
      <p:ext uri="{BB962C8B-B14F-4D97-AF65-F5344CB8AC3E}">
        <p14:creationId xmlns:p14="http://schemas.microsoft.com/office/powerpoint/2010/main" val="4137072719"/>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People Title Slide + Client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A5E76-33CB-B82C-B132-56E9D45D2DD9}"/>
              </a:ext>
            </a:extLst>
          </p:cNvPr>
          <p:cNvPicPr>
            <a:picLocks noChangeAspect="1"/>
          </p:cNvPicPr>
          <p:nvPr/>
        </p:nvPicPr>
        <p:blipFill>
          <a:blip r:embed="rId2"/>
          <a:srcRect l="6" r="6"/>
          <a:stretch/>
        </p:blipFill>
        <p:spPr>
          <a:xfrm flipH="1">
            <a:off x="0" y="0"/>
            <a:ext cx="12192000" cy="6858000"/>
          </a:xfrm>
          <a:prstGeom prst="rect">
            <a:avLst/>
          </a:prstGeom>
        </p:spPr>
      </p:pic>
      <p:pic>
        <p:nvPicPr>
          <p:cNvPr id="7" name="Graphic 6">
            <a:extLst>
              <a:ext uri="{FF2B5EF4-FFF2-40B4-BE49-F238E27FC236}">
                <a16:creationId xmlns:a16="http://schemas.microsoft.com/office/drawing/2014/main" id="{96992258-A121-C0F3-A105-BEADB480B3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453"/>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2130463" y="1489841"/>
            <a:ext cx="7931075" cy="3214027"/>
          </a:xfrm>
          <a:ln>
            <a:noFill/>
          </a:ln>
        </p:spPr>
        <p:txBody>
          <a:bodyPr lIns="0" anchor="b">
            <a:noAutofit/>
          </a:bodyPr>
          <a:lstStyle>
            <a:lvl1pPr algn="ctr">
              <a:lnSpc>
                <a:spcPct val="90000"/>
              </a:lnSpc>
              <a:defRPr sz="5500" b="0" i="0">
                <a:solidFill>
                  <a:schemeClr val="tx2"/>
                </a:solidFill>
                <a:latin typeface="Volte Medium" pitchFamily="2" charset="77"/>
              </a:defRPr>
            </a:lvl1pPr>
          </a:lstStyle>
          <a:p>
            <a:r>
              <a:rPr lang="en-US"/>
              <a:t>Click to edit title</a:t>
            </a:r>
          </a:p>
        </p:txBody>
      </p:sp>
      <p:sp>
        <p:nvSpPr>
          <p:cNvPr id="12" name="Text Placeholder 12">
            <a:extLst>
              <a:ext uri="{FF2B5EF4-FFF2-40B4-BE49-F238E27FC236}">
                <a16:creationId xmlns:a16="http://schemas.microsoft.com/office/drawing/2014/main" id="{58A32F06-BEFE-3E64-D530-C927765E174F}"/>
              </a:ext>
            </a:extLst>
          </p:cNvPr>
          <p:cNvSpPr>
            <a:spLocks noGrp="1"/>
          </p:cNvSpPr>
          <p:nvPr>
            <p:ph type="body" sz="quarter" idx="10" hasCustomPrompt="1"/>
          </p:nvPr>
        </p:nvSpPr>
        <p:spPr>
          <a:xfrm>
            <a:off x="2130463" y="4921167"/>
            <a:ext cx="7931074" cy="446992"/>
          </a:xfrm>
        </p:spPr>
        <p:txBody>
          <a:bodyPr>
            <a:noAutofit/>
          </a:bodyPr>
          <a:lstStyle>
            <a:lvl1pPr marL="720000" marR="0" indent="-442800" algn="l" defTabSz="914400" rtl="0" eaLnBrk="1" fontAlgn="ctr" latinLnBrk="0" hangingPunct="1">
              <a:lnSpc>
                <a:spcPct val="90000"/>
              </a:lnSpc>
              <a:spcBef>
                <a:spcPts val="3000"/>
              </a:spcBef>
              <a:spcAft>
                <a:spcPts val="3000"/>
              </a:spcAft>
              <a:buClrTx/>
              <a:buSzPct val="300000"/>
              <a:buFontTx/>
              <a:buBlip>
                <a:blip r:embed="rId5"/>
              </a:buBlip>
              <a:tabLst/>
              <a:defRPr lang="en-US" sz="1400" b="0" i="0" kern="1600" spc="0" baseline="0" dirty="0">
                <a:solidFill>
                  <a:schemeClr val="tx2"/>
                </a:solidFill>
                <a:latin typeface="Volte" pitchFamily="2" charset="77"/>
                <a:ea typeface="Verdana" panose="020B060403050404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pic>
        <p:nvPicPr>
          <p:cNvPr id="16" name="Graphic 15">
            <a:extLst>
              <a:ext uri="{FF2B5EF4-FFF2-40B4-BE49-F238E27FC236}">
                <a16:creationId xmlns:a16="http://schemas.microsoft.com/office/drawing/2014/main" id="{9755A7A7-2815-E09B-80C4-7CD1A6715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303" y="420576"/>
            <a:ext cx="1635066" cy="261610"/>
          </a:xfrm>
          <a:prstGeom prst="rect">
            <a:avLst/>
          </a:prstGeom>
        </p:spPr>
      </p:pic>
      <p:sp>
        <p:nvSpPr>
          <p:cNvPr id="17" name="Espace réservé du pied de page 4">
            <a:extLst>
              <a:ext uri="{FF2B5EF4-FFF2-40B4-BE49-F238E27FC236}">
                <a16:creationId xmlns:a16="http://schemas.microsoft.com/office/drawing/2014/main" id="{8316BB25-9179-78F1-6BCB-0CBC43CEC4BF}"/>
              </a:ext>
            </a:extLst>
          </p:cNvPr>
          <p:cNvSpPr txBox="1">
            <a:spLocks/>
          </p:cNvSpPr>
          <p:nvPr/>
        </p:nvSpPr>
        <p:spPr>
          <a:xfrm>
            <a:off x="7171841"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8" name="Picture 17">
            <a:extLst>
              <a:ext uri="{FF2B5EF4-FFF2-40B4-BE49-F238E27FC236}">
                <a16:creationId xmlns:a16="http://schemas.microsoft.com/office/drawing/2014/main" id="{610B39BF-147E-29F2-1D60-3885515C281C}"/>
              </a:ext>
            </a:extLst>
          </p:cNvPr>
          <p:cNvPicPr>
            <a:picLocks noChangeAspect="1"/>
          </p:cNvPicPr>
          <p:nvPr/>
        </p:nvPicPr>
        <p:blipFill>
          <a:blip r:embed="rId8"/>
          <a:srcRect/>
          <a:stretch/>
        </p:blipFill>
        <p:spPr>
          <a:xfrm>
            <a:off x="11513282" y="327885"/>
            <a:ext cx="458559" cy="446991"/>
          </a:xfrm>
          <a:prstGeom prst="rect">
            <a:avLst/>
          </a:prstGeom>
        </p:spPr>
      </p:pic>
      <p:cxnSp>
        <p:nvCxnSpPr>
          <p:cNvPr id="19" name="Straight Connector 18">
            <a:extLst>
              <a:ext uri="{FF2B5EF4-FFF2-40B4-BE49-F238E27FC236}">
                <a16:creationId xmlns:a16="http://schemas.microsoft.com/office/drawing/2014/main" id="{700B4371-AA91-932D-5EFB-23101D031892}"/>
              </a:ext>
            </a:extLst>
          </p:cNvPr>
          <p:cNvCxnSpPr/>
          <p:nvPr/>
        </p:nvCxnSpPr>
        <p:spPr>
          <a:xfrm>
            <a:off x="11271856" y="315488"/>
            <a:ext cx="0" cy="54036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2467739"/>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People Titl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8F22D-8A20-865A-8059-1C7E0AB7C428}"/>
              </a:ext>
            </a:extLst>
          </p:cNvPr>
          <p:cNvSpPr/>
          <p:nvPr/>
        </p:nvSpPr>
        <p:spPr>
          <a:xfrm>
            <a:off x="1" y="828"/>
            <a:ext cx="7391998" cy="6857172"/>
          </a:xfrm>
          <a:prstGeom prst="rect">
            <a:avLst/>
          </a:prstGeom>
          <a:gradFill>
            <a:gsLst>
              <a:gs pos="100000">
                <a:srgbClr val="004C52"/>
              </a:gs>
              <a:gs pos="40000">
                <a:srgbClr val="00343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B3E93-78B8-EBD5-346D-F72DD17B979B}"/>
              </a:ext>
            </a:extLst>
          </p:cNvPr>
          <p:cNvPicPr>
            <a:picLocks noChangeAspect="1"/>
          </p:cNvPicPr>
          <p:nvPr/>
        </p:nvPicPr>
        <p:blipFill>
          <a:blip r:embed="rId2"/>
          <a:srcRect l="22925" r="5837"/>
          <a:stretch>
            <a:fillRect/>
          </a:stretch>
        </p:blipFill>
        <p:spPr>
          <a:xfrm>
            <a:off x="7391998" y="829"/>
            <a:ext cx="4800001" cy="6857172"/>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1939159"/>
            <a:ext cx="5939059" cy="2620850"/>
          </a:xfrm>
          <a:ln>
            <a:noFill/>
          </a:ln>
        </p:spPr>
        <p:txBody>
          <a:bodyPr lIns="0" anchor="b">
            <a:noAutofit/>
          </a:bodyPr>
          <a:lstStyle>
            <a:lvl1pPr algn="l">
              <a:lnSpc>
                <a:spcPct val="90000"/>
              </a:lnSpc>
              <a:defRPr sz="40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4701901"/>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4816303"/>
            <a:ext cx="5571103"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A3A3699-A5E6-BDC9-83AE-AA146AAB4648}"/>
              </a:ext>
            </a:extLst>
          </p:cNvPr>
          <p:cNvSpPr txBox="1">
            <a:spLocks/>
          </p:cNvSpPr>
          <p:nvPr/>
        </p:nvSpPr>
        <p:spPr>
          <a:xfrm>
            <a:off x="159732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0" name="Picture 9">
            <a:extLst>
              <a:ext uri="{FF2B5EF4-FFF2-40B4-BE49-F238E27FC236}">
                <a16:creationId xmlns:a16="http://schemas.microsoft.com/office/drawing/2014/main" id="{2195CE85-0C5B-DB48-2492-4E74D72AB9D4}"/>
              </a:ext>
            </a:extLst>
          </p:cNvPr>
          <p:cNvPicPr>
            <a:picLocks noChangeAspect="1"/>
          </p:cNvPicPr>
          <p:nvPr/>
        </p:nvPicPr>
        <p:blipFill>
          <a:blip r:embed="rId6"/>
          <a:srcRect/>
          <a:stretch/>
        </p:blipFill>
        <p:spPr>
          <a:xfrm>
            <a:off x="6674413" y="6299914"/>
            <a:ext cx="458559" cy="446991"/>
          </a:xfrm>
          <a:prstGeom prst="rect">
            <a:avLst/>
          </a:prstGeom>
        </p:spPr>
      </p:pic>
      <p:cxnSp>
        <p:nvCxnSpPr>
          <p:cNvPr id="13" name="Straight Connector 12">
            <a:extLst>
              <a:ext uri="{FF2B5EF4-FFF2-40B4-BE49-F238E27FC236}">
                <a16:creationId xmlns:a16="http://schemas.microsoft.com/office/drawing/2014/main" id="{B6B3F53D-2737-2D83-8157-8F508A3B98BB}"/>
              </a:ext>
            </a:extLst>
          </p:cNvPr>
          <p:cNvCxnSpPr>
            <a:cxnSpLocks/>
          </p:cNvCxnSpPr>
          <p:nvPr/>
        </p:nvCxnSpPr>
        <p:spPr>
          <a:xfrm flipV="1">
            <a:off x="7391998" y="0"/>
            <a:ext cx="0" cy="685800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60103535"/>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People Titl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8F22D-8A20-865A-8059-1C7E0AB7C428}"/>
              </a:ext>
            </a:extLst>
          </p:cNvPr>
          <p:cNvSpPr/>
          <p:nvPr/>
        </p:nvSpPr>
        <p:spPr>
          <a:xfrm>
            <a:off x="1" y="828"/>
            <a:ext cx="7391998" cy="6857172"/>
          </a:xfrm>
          <a:prstGeom prst="rect">
            <a:avLst/>
          </a:prstGeom>
          <a:gradFill>
            <a:gsLst>
              <a:gs pos="100000">
                <a:srgbClr val="004C52"/>
              </a:gs>
              <a:gs pos="40000">
                <a:srgbClr val="00343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B3E93-78B8-EBD5-346D-F72DD17B979B}"/>
              </a:ext>
            </a:extLst>
          </p:cNvPr>
          <p:cNvPicPr>
            <a:picLocks noChangeAspect="1"/>
          </p:cNvPicPr>
          <p:nvPr/>
        </p:nvPicPr>
        <p:blipFill>
          <a:blip r:embed="rId2"/>
          <a:srcRect l="17271" r="11491"/>
          <a:stretch>
            <a:fillRect/>
          </a:stretch>
        </p:blipFill>
        <p:spPr>
          <a:xfrm>
            <a:off x="7391998" y="829"/>
            <a:ext cx="4800001" cy="6857172"/>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1939159"/>
            <a:ext cx="5939059" cy="2620850"/>
          </a:xfrm>
          <a:ln>
            <a:noFill/>
          </a:ln>
        </p:spPr>
        <p:txBody>
          <a:bodyPr lIns="0" anchor="b">
            <a:noAutofit/>
          </a:bodyPr>
          <a:lstStyle>
            <a:lvl1pPr algn="l">
              <a:lnSpc>
                <a:spcPct val="90000"/>
              </a:lnSpc>
              <a:defRPr sz="40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4701901"/>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4816303"/>
            <a:ext cx="5571103"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A3A3699-A5E6-BDC9-83AE-AA146AAB4648}"/>
              </a:ext>
            </a:extLst>
          </p:cNvPr>
          <p:cNvSpPr txBox="1">
            <a:spLocks/>
          </p:cNvSpPr>
          <p:nvPr/>
        </p:nvSpPr>
        <p:spPr>
          <a:xfrm>
            <a:off x="159732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0" name="Picture 9">
            <a:extLst>
              <a:ext uri="{FF2B5EF4-FFF2-40B4-BE49-F238E27FC236}">
                <a16:creationId xmlns:a16="http://schemas.microsoft.com/office/drawing/2014/main" id="{2195CE85-0C5B-DB48-2492-4E74D72AB9D4}"/>
              </a:ext>
            </a:extLst>
          </p:cNvPr>
          <p:cNvPicPr>
            <a:picLocks noChangeAspect="1"/>
          </p:cNvPicPr>
          <p:nvPr/>
        </p:nvPicPr>
        <p:blipFill>
          <a:blip r:embed="rId6"/>
          <a:srcRect/>
          <a:stretch/>
        </p:blipFill>
        <p:spPr>
          <a:xfrm>
            <a:off x="6674413" y="6299914"/>
            <a:ext cx="458559" cy="446991"/>
          </a:xfrm>
          <a:prstGeom prst="rect">
            <a:avLst/>
          </a:prstGeom>
        </p:spPr>
      </p:pic>
      <p:cxnSp>
        <p:nvCxnSpPr>
          <p:cNvPr id="13" name="Straight Connector 12">
            <a:extLst>
              <a:ext uri="{FF2B5EF4-FFF2-40B4-BE49-F238E27FC236}">
                <a16:creationId xmlns:a16="http://schemas.microsoft.com/office/drawing/2014/main" id="{B6B3F53D-2737-2D83-8157-8F508A3B98BB}"/>
              </a:ext>
            </a:extLst>
          </p:cNvPr>
          <p:cNvCxnSpPr>
            <a:cxnSpLocks/>
          </p:cNvCxnSpPr>
          <p:nvPr/>
        </p:nvCxnSpPr>
        <p:spPr>
          <a:xfrm flipV="1">
            <a:off x="7391998" y="0"/>
            <a:ext cx="0" cy="685800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941110246"/>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tatement/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829"/>
            <a:ext cx="12192000" cy="6857171"/>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E1A99F56-A8E8-71E8-787E-32042C448E77}"/>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C5F58A67-C09A-BBC6-2BA3-2E7D59E33CE6}"/>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E02965CB-1158-A894-DEBD-A6697D3470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111782087"/>
      </p:ext>
    </p:extLst>
  </p:cSld>
  <p:clrMapOvr>
    <a:masterClrMapping/>
  </p:clrMapOvr>
  <p:hf hdr="0" ftr="0" dt="0"/>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E36F426-2882-36F1-5CA4-0933AC0D1914}"/>
              </a:ext>
            </a:extLst>
          </p:cNvPr>
          <p:cNvPicPr>
            <a:picLocks noChangeAspect="1"/>
          </p:cNvPicPr>
          <p:nvPr/>
        </p:nvPicPr>
        <p:blipFill>
          <a:blip r:embed="rId2"/>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sp>
        <p:nvSpPr>
          <p:cNvPr id="11" name="Espace réservé du pied de page 4">
            <a:extLst>
              <a:ext uri="{FF2B5EF4-FFF2-40B4-BE49-F238E27FC236}">
                <a16:creationId xmlns:a16="http://schemas.microsoft.com/office/drawing/2014/main" id="{E17619DC-D3CF-460B-0841-A86BE098886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C86D64AD-EBB8-651E-5E00-77E96DC2824B}"/>
              </a:ext>
            </a:extLst>
          </p:cNvPr>
          <p:cNvPicPr>
            <a:picLocks noChangeAspect="1"/>
          </p:cNvPicPr>
          <p:nvPr/>
        </p:nvPicPr>
        <p:blipFill>
          <a:blip r:embed="rId5"/>
          <a:srcRect/>
          <a:stretch/>
        </p:blipFill>
        <p:spPr>
          <a:xfrm>
            <a:off x="11366553" y="6299914"/>
            <a:ext cx="458559" cy="446991"/>
          </a:xfrm>
          <a:prstGeom prst="rect">
            <a:avLst/>
          </a:prstGeom>
        </p:spPr>
      </p:pic>
      <p:sp>
        <p:nvSpPr>
          <p:cNvPr id="13" name="Title 1">
            <a:extLst>
              <a:ext uri="{FF2B5EF4-FFF2-40B4-BE49-F238E27FC236}">
                <a16:creationId xmlns:a16="http://schemas.microsoft.com/office/drawing/2014/main" id="{C3EB7831-C20B-4E75-1892-1810F8A0DED1}"/>
              </a:ext>
            </a:extLst>
          </p:cNvPr>
          <p:cNvSpPr>
            <a:spLocks noGrp="1"/>
          </p:cNvSpPr>
          <p:nvPr>
            <p:ph type="title" hasCustomPrompt="1"/>
          </p:nvPr>
        </p:nvSpPr>
        <p:spPr>
          <a:xfrm>
            <a:off x="582303" y="2237666"/>
            <a:ext cx="7931075" cy="1274940"/>
          </a:xfrm>
          <a:ln>
            <a:noFill/>
          </a:ln>
        </p:spPr>
        <p:txBody>
          <a:bodyPr lIns="0" anchor="b">
            <a:noAutofit/>
          </a:bodyPr>
          <a:lstStyle>
            <a:lvl1pPr algn="l">
              <a:lnSpc>
                <a:spcPct val="90000"/>
              </a:lnSpc>
              <a:defRPr sz="3500" b="0" i="0">
                <a:solidFill>
                  <a:schemeClr val="tx2"/>
                </a:solidFill>
                <a:latin typeface="Volte Medium" pitchFamily="2" charset="77"/>
              </a:defRPr>
            </a:lvl1pPr>
          </a:lstStyle>
          <a:p>
            <a:r>
              <a:rPr lang="en-US"/>
              <a:t>Agenda</a:t>
            </a:r>
          </a:p>
        </p:txBody>
      </p:sp>
      <p:cxnSp>
        <p:nvCxnSpPr>
          <p:cNvPr id="7" name="Straight Connector 6">
            <a:extLst>
              <a:ext uri="{FF2B5EF4-FFF2-40B4-BE49-F238E27FC236}">
                <a16:creationId xmlns:a16="http://schemas.microsoft.com/office/drawing/2014/main" id="{02433EB6-BC2A-72B4-BF4D-23D0E287D351}"/>
              </a:ext>
            </a:extLst>
          </p:cNvPr>
          <p:cNvCxnSpPr/>
          <p:nvPr/>
        </p:nvCxnSpPr>
        <p:spPr>
          <a:xfrm>
            <a:off x="582303" y="3699981"/>
            <a:ext cx="7947100" cy="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9" name="Text Placeholder 12">
            <a:extLst>
              <a:ext uri="{FF2B5EF4-FFF2-40B4-BE49-F238E27FC236}">
                <a16:creationId xmlns:a16="http://schemas.microsoft.com/office/drawing/2014/main" id="{6F0EEEC3-F25B-0A96-E1AA-62B50BC24425}"/>
              </a:ext>
            </a:extLst>
          </p:cNvPr>
          <p:cNvSpPr>
            <a:spLocks noGrp="1"/>
          </p:cNvSpPr>
          <p:nvPr>
            <p:ph type="body" sz="quarter" idx="10" hasCustomPrompt="1"/>
          </p:nvPr>
        </p:nvSpPr>
        <p:spPr>
          <a:xfrm>
            <a:off x="582304" y="3894851"/>
            <a:ext cx="549072" cy="2120250"/>
          </a:xfrm>
        </p:spPr>
        <p:txBody>
          <a:bodyPr>
            <a:noAutofit/>
          </a:bodyPr>
          <a:lstStyle>
            <a:lvl1pPr marL="0" indent="0" algn="r">
              <a:lnSpc>
                <a:spcPct val="150000"/>
              </a:lnSpc>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01.</a:t>
            </a:r>
          </a:p>
          <a:p>
            <a:pPr lvl="0"/>
            <a:r>
              <a:rPr lang="en-US"/>
              <a:t>02.</a:t>
            </a:r>
          </a:p>
          <a:p>
            <a:pPr lvl="0"/>
            <a:r>
              <a:rPr lang="en-US"/>
              <a:t>03.</a:t>
            </a:r>
          </a:p>
          <a:p>
            <a:pPr lvl="0"/>
            <a:r>
              <a:rPr lang="en-US"/>
              <a:t>04.</a:t>
            </a:r>
          </a:p>
          <a:p>
            <a:pPr lvl="0"/>
            <a:r>
              <a:rPr lang="en-US"/>
              <a:t>05.</a:t>
            </a:r>
          </a:p>
        </p:txBody>
      </p:sp>
      <p:sp>
        <p:nvSpPr>
          <p:cNvPr id="14" name="Text Placeholder 12">
            <a:extLst>
              <a:ext uri="{FF2B5EF4-FFF2-40B4-BE49-F238E27FC236}">
                <a16:creationId xmlns:a16="http://schemas.microsoft.com/office/drawing/2014/main" id="{70F1B1A4-2481-EDF1-661B-53504FEFDF7D}"/>
              </a:ext>
            </a:extLst>
          </p:cNvPr>
          <p:cNvSpPr>
            <a:spLocks noGrp="1"/>
          </p:cNvSpPr>
          <p:nvPr>
            <p:ph type="body" sz="quarter" idx="11" hasCustomPrompt="1"/>
          </p:nvPr>
        </p:nvSpPr>
        <p:spPr>
          <a:xfrm>
            <a:off x="1301858" y="3894851"/>
            <a:ext cx="7227544" cy="2120250"/>
          </a:xfrm>
        </p:spPr>
        <p:txBody>
          <a:bodyPr>
            <a:noAutofit/>
          </a:bodyPr>
          <a:lstStyle>
            <a:lvl1pPr marL="0" indent="0">
              <a:lnSpc>
                <a:spcPct val="150000"/>
              </a:lnSpc>
              <a:buNone/>
              <a:defRPr lang="en-US" sz="1400" b="0" i="0" kern="1200" dirty="0" smtClean="0">
                <a:solidFill>
                  <a:schemeClr val="tx2"/>
                </a:solidFill>
                <a:latin typeface="Volte" pitchFamily="2" charset="77"/>
                <a:ea typeface="+mn-ea"/>
                <a:cs typeface="+mn-cs"/>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marL="0" lvl="0" indent="0" algn="l" defTabSz="914400" rtl="0" eaLnBrk="1" latinLnBrk="0" hangingPunct="1">
              <a:lnSpc>
                <a:spcPct val="150000"/>
              </a:lnSpc>
              <a:spcBef>
                <a:spcPts val="1000"/>
              </a:spcBef>
              <a:buClr>
                <a:schemeClr val="accent1"/>
              </a:buClr>
              <a:buFont typeface="Arial" panose="020B0604020202020204" pitchFamily="34" charset="0"/>
              <a:buNone/>
            </a:pPr>
            <a:r>
              <a:rPr lang="en-US"/>
              <a:t>Agenda list item 1</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2</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3</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4</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5</a:t>
            </a:r>
          </a:p>
        </p:txBody>
      </p:sp>
      <p:cxnSp>
        <p:nvCxnSpPr>
          <p:cNvPr id="18" name="Straight Connector 17">
            <a:extLst>
              <a:ext uri="{FF2B5EF4-FFF2-40B4-BE49-F238E27FC236}">
                <a16:creationId xmlns:a16="http://schemas.microsoft.com/office/drawing/2014/main" id="{737635C2-8D27-6EA3-ACFA-B8855E03C568}"/>
              </a:ext>
            </a:extLst>
          </p:cNvPr>
          <p:cNvCxnSpPr/>
          <p:nvPr/>
        </p:nvCxnSpPr>
        <p:spPr>
          <a:xfrm>
            <a:off x="582303" y="6241845"/>
            <a:ext cx="7947100" cy="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87023257"/>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Headline Cent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lgn="ctr">
              <a:defRPr sz="3000" b="0" i="0">
                <a:solidFill>
                  <a:schemeClr val="tx2"/>
                </a:solidFill>
                <a:latin typeface="Volte Medium" pitchFamily="2" charset="77"/>
              </a:defRPr>
            </a:lvl1pPr>
          </a:lstStyle>
          <a:p>
            <a:r>
              <a:rPr lang="en-US"/>
              <a:t>Click to edit headline</a:t>
            </a:r>
          </a:p>
        </p:txBody>
      </p:sp>
      <p:grpSp>
        <p:nvGrpSpPr>
          <p:cNvPr id="6" name="Group 5">
            <a:extLst>
              <a:ext uri="{FF2B5EF4-FFF2-40B4-BE49-F238E27FC236}">
                <a16:creationId xmlns:a16="http://schemas.microsoft.com/office/drawing/2014/main" id="{E909CB58-3187-0B21-A484-A9994CBE11E9}"/>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5414DFA-A954-AAD7-139E-47E4B0F6CD22}"/>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B9AE1630-4AA8-A8A3-5D05-E0E35AF101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851853242"/>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Headlin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3977"/>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grpSp>
        <p:nvGrpSpPr>
          <p:cNvPr id="6" name="Group 5">
            <a:extLst>
              <a:ext uri="{FF2B5EF4-FFF2-40B4-BE49-F238E27FC236}">
                <a16:creationId xmlns:a16="http://schemas.microsoft.com/office/drawing/2014/main" id="{272FFFC3-65D6-3EB6-812C-73A88FA6A5AD}"/>
              </a:ext>
            </a:extLst>
          </p:cNvPr>
          <p:cNvGrpSpPr/>
          <p:nvPr/>
        </p:nvGrpSpPr>
        <p:grpSpPr>
          <a:xfrm>
            <a:off x="0" y="6457039"/>
            <a:ext cx="1659885" cy="406991"/>
            <a:chOff x="0" y="6414270"/>
            <a:chExt cx="1844566" cy="452273"/>
          </a:xfrm>
        </p:grpSpPr>
        <p:pic>
          <p:nvPicPr>
            <p:cNvPr id="13" name="Picture 12">
              <a:extLst>
                <a:ext uri="{FF2B5EF4-FFF2-40B4-BE49-F238E27FC236}">
                  <a16:creationId xmlns:a16="http://schemas.microsoft.com/office/drawing/2014/main" id="{0F985FAC-D729-7DB3-0837-28AAEA1CE8C5}"/>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B202E185-69C9-00D6-3314-57DF42783D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397337917"/>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Headline + Subhea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grpSp>
        <p:nvGrpSpPr>
          <p:cNvPr id="13" name="Group 12">
            <a:extLst>
              <a:ext uri="{FF2B5EF4-FFF2-40B4-BE49-F238E27FC236}">
                <a16:creationId xmlns:a16="http://schemas.microsoft.com/office/drawing/2014/main" id="{A8ECBD1D-FE50-230D-5FF6-F9009DC38170}"/>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7B15570-8BAF-25E5-777D-B3ADAC406C28}"/>
                </a:ext>
              </a:extLst>
            </p:cNvPr>
            <p:cNvPicPr>
              <a:picLocks noChangeAspect="1"/>
            </p:cNvPicPr>
            <p:nvPr/>
          </p:nvPicPr>
          <p:blipFill>
            <a:blip r:embed="rId4"/>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B8B4261F-6164-6C41-8228-6927B63E82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982967305"/>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Headline + Sub + Body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3" y="1552575"/>
            <a:ext cx="11471275" cy="44304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729440337"/>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Content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4" y="1552575"/>
            <a:ext cx="5325334" cy="44304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cxnSp>
        <p:nvCxnSpPr>
          <p:cNvPr id="3" name="Straight Connector 2">
            <a:extLst>
              <a:ext uri="{FF2B5EF4-FFF2-40B4-BE49-F238E27FC236}">
                <a16:creationId xmlns:a16="http://schemas.microsoft.com/office/drawing/2014/main" id="{329C28CF-1C50-05C3-E0BD-0175E75A6860}"/>
              </a:ext>
            </a:extLst>
          </p:cNvPr>
          <p:cNvCxnSpPr>
            <a:cxnSpLocks/>
          </p:cNvCxnSpPr>
          <p:nvPr/>
        </p:nvCxnSpPr>
        <p:spPr>
          <a:xfrm>
            <a:off x="6096000" y="1552575"/>
            <a:ext cx="0" cy="4430439"/>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92341769"/>
      </p:ext>
    </p:extLst>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3 Colum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5" y="2390862"/>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cxnSp>
        <p:nvCxnSpPr>
          <p:cNvPr id="3" name="Straight Connector 2">
            <a:extLst>
              <a:ext uri="{FF2B5EF4-FFF2-40B4-BE49-F238E27FC236}">
                <a16:creationId xmlns:a16="http://schemas.microsoft.com/office/drawing/2014/main" id="{329C28CF-1C50-05C3-E0BD-0175E75A6860}"/>
              </a:ext>
            </a:extLst>
          </p:cNvPr>
          <p:cNvCxnSpPr>
            <a:cxnSpLocks/>
          </p:cNvCxnSpPr>
          <p:nvPr/>
        </p:nvCxnSpPr>
        <p:spPr>
          <a:xfrm>
            <a:off x="409103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9" name="Text Placeholder 9">
            <a:extLst>
              <a:ext uri="{FF2B5EF4-FFF2-40B4-BE49-F238E27FC236}">
                <a16:creationId xmlns:a16="http://schemas.microsoft.com/office/drawing/2014/main" id="{74865610-1F60-14A9-613B-5E1D02699291}"/>
              </a:ext>
            </a:extLst>
          </p:cNvPr>
          <p:cNvSpPr>
            <a:spLocks noGrp="1"/>
          </p:cNvSpPr>
          <p:nvPr>
            <p:ph type="body" sz="quarter" idx="12" hasCustomPrompt="1"/>
          </p:nvPr>
        </p:nvSpPr>
        <p:spPr>
          <a:xfrm>
            <a:off x="4322008" y="2390862"/>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37613A57-CE39-8247-1EB4-D52B67D340F2}"/>
              </a:ext>
            </a:extLst>
          </p:cNvPr>
          <p:cNvSpPr>
            <a:spLocks noGrp="1"/>
          </p:cNvSpPr>
          <p:nvPr>
            <p:ph type="body" sz="quarter" idx="13" hasCustomPrompt="1"/>
          </p:nvPr>
        </p:nvSpPr>
        <p:spPr>
          <a:xfrm>
            <a:off x="8320190" y="2390861"/>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3B5AAEFE-57DC-67E5-B0C7-1AE8D5E66B63}"/>
              </a:ext>
            </a:extLst>
          </p:cNvPr>
          <p:cNvCxnSpPr>
            <a:cxnSpLocks/>
          </p:cNvCxnSpPr>
          <p:nvPr/>
        </p:nvCxnSpPr>
        <p:spPr>
          <a:xfrm>
            <a:off x="807580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19" name="Text Placeholder 9">
            <a:extLst>
              <a:ext uri="{FF2B5EF4-FFF2-40B4-BE49-F238E27FC236}">
                <a16:creationId xmlns:a16="http://schemas.microsoft.com/office/drawing/2014/main" id="{42443E71-88BF-C3B0-0838-8CE2AA2C135D}"/>
              </a:ext>
            </a:extLst>
          </p:cNvPr>
          <p:cNvSpPr>
            <a:spLocks noGrp="1"/>
          </p:cNvSpPr>
          <p:nvPr>
            <p:ph type="body" sz="quarter" idx="14" hasCustomPrompt="1"/>
          </p:nvPr>
        </p:nvSpPr>
        <p:spPr>
          <a:xfrm>
            <a:off x="354015" y="1652631"/>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20" name="Text Placeholder 9">
            <a:extLst>
              <a:ext uri="{FF2B5EF4-FFF2-40B4-BE49-F238E27FC236}">
                <a16:creationId xmlns:a16="http://schemas.microsoft.com/office/drawing/2014/main" id="{72283D8F-8FAB-AA4E-93C8-50AE398410E6}"/>
              </a:ext>
            </a:extLst>
          </p:cNvPr>
          <p:cNvSpPr>
            <a:spLocks noGrp="1"/>
          </p:cNvSpPr>
          <p:nvPr>
            <p:ph type="body" sz="quarter" idx="15" hasCustomPrompt="1"/>
          </p:nvPr>
        </p:nvSpPr>
        <p:spPr>
          <a:xfrm>
            <a:off x="4322008" y="1652631"/>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21" name="Text Placeholder 9">
            <a:extLst>
              <a:ext uri="{FF2B5EF4-FFF2-40B4-BE49-F238E27FC236}">
                <a16:creationId xmlns:a16="http://schemas.microsoft.com/office/drawing/2014/main" id="{281CD885-2B5C-CAF7-EE01-C9A81E14020A}"/>
              </a:ext>
            </a:extLst>
          </p:cNvPr>
          <p:cNvSpPr>
            <a:spLocks noGrp="1"/>
          </p:cNvSpPr>
          <p:nvPr>
            <p:ph type="body" sz="quarter" idx="16" hasCustomPrompt="1"/>
          </p:nvPr>
        </p:nvSpPr>
        <p:spPr>
          <a:xfrm>
            <a:off x="8320190" y="1652630"/>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Tree>
    <p:extLst>
      <p:ext uri="{BB962C8B-B14F-4D97-AF65-F5344CB8AC3E}">
        <p14:creationId xmlns:p14="http://schemas.microsoft.com/office/powerpoint/2010/main" val="2577741350"/>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Text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1059818"/>
            <a:ext cx="3862246" cy="4738364"/>
          </a:xfrm>
        </p:spPr>
        <p:txBody>
          <a:bodyPr anchor="ctr">
            <a:normAutofit/>
          </a:bodyPr>
          <a:lstStyle>
            <a:lvl1pPr algn="l">
              <a:lnSpc>
                <a:spcPct val="90000"/>
              </a:lnSpc>
              <a:defRPr sz="3000" b="0" i="0">
                <a:solidFill>
                  <a:schemeClr val="tx2"/>
                </a:solidFill>
                <a:latin typeface="Volte Medium" pitchFamily="2" charset="77"/>
              </a:defRPr>
            </a:lvl1pPr>
          </a:lstStyle>
          <a:p>
            <a:r>
              <a:rPr lang="en-US"/>
              <a:t>Click to edit headline</a:t>
            </a:r>
          </a:p>
        </p:txBody>
      </p:sp>
      <p:grpSp>
        <p:nvGrpSpPr>
          <p:cNvPr id="3" name="Group 2">
            <a:extLst>
              <a:ext uri="{FF2B5EF4-FFF2-40B4-BE49-F238E27FC236}">
                <a16:creationId xmlns:a16="http://schemas.microsoft.com/office/drawing/2014/main" id="{6FBA2270-1C96-7D40-115E-D3037A00C448}"/>
              </a:ext>
            </a:extLst>
          </p:cNvPr>
          <p:cNvGrpSpPr/>
          <p:nvPr/>
        </p:nvGrpSpPr>
        <p:grpSpPr>
          <a:xfrm>
            <a:off x="0" y="6452029"/>
            <a:ext cx="1659885" cy="406991"/>
            <a:chOff x="0" y="6414270"/>
            <a:chExt cx="1844566" cy="452273"/>
          </a:xfrm>
        </p:grpSpPr>
        <p:pic>
          <p:nvPicPr>
            <p:cNvPr id="4" name="Picture 3">
              <a:extLst>
                <a:ext uri="{FF2B5EF4-FFF2-40B4-BE49-F238E27FC236}">
                  <a16:creationId xmlns:a16="http://schemas.microsoft.com/office/drawing/2014/main" id="{FB8839DE-FE5B-9D30-44BC-7683961CC2F7}"/>
                </a:ext>
              </a:extLst>
            </p:cNvPr>
            <p:cNvPicPr>
              <a:picLocks noChangeAspect="1"/>
            </p:cNvPicPr>
            <p:nvPr/>
          </p:nvPicPr>
          <p:blipFill>
            <a:blip r:embed="rId4"/>
            <a:srcRect/>
            <a:stretch/>
          </p:blipFill>
          <p:spPr>
            <a:xfrm>
              <a:off x="0" y="6414270"/>
              <a:ext cx="1844566" cy="452273"/>
            </a:xfrm>
            <a:prstGeom prst="rect">
              <a:avLst/>
            </a:prstGeom>
          </p:spPr>
        </p:pic>
        <p:pic>
          <p:nvPicPr>
            <p:cNvPr id="5" name="Graphic 4">
              <a:extLst>
                <a:ext uri="{FF2B5EF4-FFF2-40B4-BE49-F238E27FC236}">
                  <a16:creationId xmlns:a16="http://schemas.microsoft.com/office/drawing/2014/main" id="{E991E742-0C5D-9586-1A6D-79E4B33E22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354144559"/>
      </p:ext>
    </p:extLst>
  </p:cSld>
  <p:clrMapOvr>
    <a:masterClrMapping/>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ext Left + Sub">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3862246" cy="2693664"/>
          </a:xfrm>
        </p:spPr>
        <p:txBody>
          <a:bodyPr anchor="b">
            <a:normAutofit/>
          </a:bodyPr>
          <a:lstStyle>
            <a:lvl1pPr algn="l">
              <a:defRPr sz="3000" b="0" i="0">
                <a:solidFill>
                  <a:schemeClr val="tx2"/>
                </a:solidFill>
                <a:latin typeface="Volte Medium" pitchFamily="2" charset="77"/>
              </a:defRPr>
            </a:lvl1pPr>
          </a:lstStyle>
          <a:p>
            <a:r>
              <a:rPr lang="en-US"/>
              <a:t>Click to edit headline</a:t>
            </a:r>
          </a:p>
        </p:txBody>
      </p:sp>
      <p:sp>
        <p:nvSpPr>
          <p:cNvPr id="13" name="Text Placeholder 12">
            <a:extLst>
              <a:ext uri="{FF2B5EF4-FFF2-40B4-BE49-F238E27FC236}">
                <a16:creationId xmlns:a16="http://schemas.microsoft.com/office/drawing/2014/main" id="{5D1E02BA-66AF-EAC5-3A98-7BC1B3337E04}"/>
              </a:ext>
            </a:extLst>
          </p:cNvPr>
          <p:cNvSpPr>
            <a:spLocks noGrp="1"/>
          </p:cNvSpPr>
          <p:nvPr>
            <p:ph type="body" sz="quarter" idx="10" hasCustomPrompt="1"/>
          </p:nvPr>
        </p:nvSpPr>
        <p:spPr>
          <a:xfrm>
            <a:off x="354013" y="3155950"/>
            <a:ext cx="3862387" cy="2847975"/>
          </a:xfrm>
        </p:spPr>
        <p:txBody>
          <a:bodyPr>
            <a:norm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text</a:t>
            </a:r>
          </a:p>
        </p:txBody>
      </p:sp>
      <p:grpSp>
        <p:nvGrpSpPr>
          <p:cNvPr id="6" name="Group 5">
            <a:extLst>
              <a:ext uri="{FF2B5EF4-FFF2-40B4-BE49-F238E27FC236}">
                <a16:creationId xmlns:a16="http://schemas.microsoft.com/office/drawing/2014/main" id="{10E1EB1F-D16E-AF96-EABD-DD9460395C35}"/>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58187D3C-AD13-9E18-88C8-11E970492798}"/>
                </a:ext>
              </a:extLst>
            </p:cNvPr>
            <p:cNvPicPr>
              <a:picLocks noChangeAspect="1"/>
            </p:cNvPicPr>
            <p:nvPr/>
          </p:nvPicPr>
          <p:blipFill>
            <a:blip r:embed="rId4"/>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3A2C4B8A-209B-0820-011F-184424A6CE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4814990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Spli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r="50000"/>
          <a:stretch>
            <a:fillRect/>
          </a:stretch>
        </p:blipFill>
        <p:spPr>
          <a:xfrm>
            <a:off x="0" y="0"/>
            <a:ext cx="6096000" cy="6858000"/>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3"/>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3" name="Espace réservé du pied de page 4">
            <a:extLst>
              <a:ext uri="{FF2B5EF4-FFF2-40B4-BE49-F238E27FC236}">
                <a16:creationId xmlns:a16="http://schemas.microsoft.com/office/drawing/2014/main" id="{7E62045C-D8E5-DEFC-9E24-07BED27ABD7E}"/>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4" name="Picture 3" descr="A logo with a lion head&#10;&#10;AI-generated content may be incorrect.">
            <a:extLst>
              <a:ext uri="{FF2B5EF4-FFF2-40B4-BE49-F238E27FC236}">
                <a16:creationId xmlns:a16="http://schemas.microsoft.com/office/drawing/2014/main" id="{0C33924C-6453-6E3A-44FE-B11655A0943D}"/>
              </a:ext>
            </a:extLst>
          </p:cNvPr>
          <p:cNvPicPr>
            <a:picLocks noChangeAspect="1"/>
          </p:cNvPicPr>
          <p:nvPr/>
        </p:nvPicPr>
        <p:blipFill>
          <a:blip r:embed="rId6"/>
          <a:srcRect l="30183" t="20651" r="29581" b="24392"/>
          <a:stretch/>
        </p:blipFill>
        <p:spPr>
          <a:xfrm>
            <a:off x="11367238" y="6302328"/>
            <a:ext cx="470066" cy="438912"/>
          </a:xfrm>
          <a:prstGeom prst="rect">
            <a:avLst/>
          </a:prstGeom>
        </p:spPr>
      </p:pic>
      <p:sp>
        <p:nvSpPr>
          <p:cNvPr id="9" name="Title 1">
            <a:extLst>
              <a:ext uri="{FF2B5EF4-FFF2-40B4-BE49-F238E27FC236}">
                <a16:creationId xmlns:a16="http://schemas.microsoft.com/office/drawing/2014/main" id="{10BC0430-99DA-5E3A-0895-8E0283C5AF13}"/>
              </a:ext>
            </a:extLst>
          </p:cNvPr>
          <p:cNvSpPr>
            <a:spLocks noGrp="1"/>
          </p:cNvSpPr>
          <p:nvPr>
            <p:ph type="title" hasCustomPrompt="1"/>
          </p:nvPr>
        </p:nvSpPr>
        <p:spPr>
          <a:xfrm>
            <a:off x="353704" y="365126"/>
            <a:ext cx="5139322" cy="1443796"/>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Tree>
    <p:extLst>
      <p:ext uri="{BB962C8B-B14F-4D97-AF65-F5344CB8AC3E}">
        <p14:creationId xmlns:p14="http://schemas.microsoft.com/office/powerpoint/2010/main" val="409088918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tatement/Divide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A75DE6-8523-55A2-17D6-ED70FD74B29D}"/>
              </a:ext>
            </a:extLst>
          </p:cNvPr>
          <p:cNvPicPr>
            <a:picLocks noChangeAspect="1"/>
          </p:cNvPicPr>
          <p:nvPr/>
        </p:nvPicPr>
        <p:blipFill>
          <a:blip r:embed="rId2"/>
          <a:srcRect t="6" b="6"/>
          <a:stretch/>
        </p:blipFill>
        <p:spPr>
          <a:xfrm>
            <a:off x="0" y="0"/>
            <a:ext cx="12192000" cy="6864259"/>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DFA27D3D-BD46-418A-582D-715320619E00}"/>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10248964-B6FA-32A0-AD94-E03112BBA2B4}"/>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254C4A64-46A4-D914-787C-238FEE2145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958087063"/>
      </p:ext>
    </p:extLst>
  </p:cSld>
  <p:clrMapOvr>
    <a:masterClrMapping/>
  </p:clrMapOvr>
  <p:hf hdr="0" ftr="0" dt="0"/>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Statement/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829"/>
            <a:ext cx="12192000" cy="6857171"/>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E1A99F56-A8E8-71E8-787E-32042C448E77}"/>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C5F58A67-C09A-BBC6-2BA3-2E7D59E33CE6}"/>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E02965CB-1158-A894-DEBD-A6697D3470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665565483"/>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Statement/Divide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A75DE6-8523-55A2-17D6-ED70FD74B29D}"/>
              </a:ext>
            </a:extLst>
          </p:cNvPr>
          <p:cNvPicPr>
            <a:picLocks noChangeAspect="1"/>
          </p:cNvPicPr>
          <p:nvPr/>
        </p:nvPicPr>
        <p:blipFill>
          <a:blip r:embed="rId2"/>
          <a:srcRect t="6" b="6"/>
          <a:stretch/>
        </p:blipFill>
        <p:spPr>
          <a:xfrm>
            <a:off x="0" y="0"/>
            <a:ext cx="12192000" cy="6864259"/>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DFA27D3D-BD46-418A-582D-715320619E00}"/>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10248964-B6FA-32A0-AD94-E03112BBA2B4}"/>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254C4A64-46A4-D914-787C-238FEE2145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4209905420"/>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Statement/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C3B3-0DEE-D330-68E8-5810E670A18A}"/>
              </a:ext>
            </a:extLst>
          </p:cNvPr>
          <p:cNvPicPr>
            <a:picLocks noChangeAspect="1"/>
          </p:cNvPicPr>
          <p:nvPr/>
        </p:nvPicPr>
        <p:blipFill>
          <a:blip r:embed="rId2"/>
          <a:srcRect t="303" r="400" b="6"/>
          <a:stretch/>
        </p:blipFill>
        <p:spPr>
          <a:xfrm>
            <a:off x="0" y="0"/>
            <a:ext cx="12192000" cy="6864259"/>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46F7A40F-BD88-03D9-49EC-49EF6A7BBF6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E8354484-B1F5-6DFA-7B08-AA4C056A1F81}"/>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6138902-3F26-38F4-3CFB-C106CD1B78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701772640"/>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tatement/Divider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C29C01-02D2-1819-CBED-683B9353F92F}"/>
              </a:ext>
            </a:extLst>
          </p:cNvPr>
          <p:cNvPicPr>
            <a:picLocks noChangeAspect="1"/>
          </p:cNvPicPr>
          <p:nvPr/>
        </p:nvPicPr>
        <p:blipFill>
          <a:blip r:embed="rId2"/>
          <a:srcRect t="6" b="6"/>
          <a:stretch/>
        </p:blipFill>
        <p:spPr>
          <a:xfrm>
            <a:off x="0" y="1"/>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702E6FD6-BF2D-6459-CB2D-C67150CD9355}"/>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8E7F9BFD-79F7-6D3D-9CA7-E33349A66D64}"/>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D3617B1A-2C73-83D4-5C4E-6E632F8962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4219030258"/>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People Background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F54AC7-5723-485D-C1D2-C6EC3F7DEA6F}"/>
              </a:ext>
            </a:extLst>
          </p:cNvPr>
          <p:cNvPicPr>
            <a:picLocks noChangeAspect="1"/>
          </p:cNvPicPr>
          <p:nvPr/>
        </p:nvPicPr>
        <p:blipFill>
          <a:blip r:embed="rId2"/>
          <a:srcRect l="7942" t="9999" r="2068"/>
          <a:stretch>
            <a:fillRect/>
          </a:stretch>
        </p:blipFill>
        <p:spPr>
          <a:xfrm flipH="1">
            <a:off x="0" y="0"/>
            <a:ext cx="12192000" cy="6858000"/>
          </a:xfrm>
          <a:prstGeom prst="rect">
            <a:avLst/>
          </a:prstGeom>
        </p:spPr>
      </p:pic>
      <p:pic>
        <p:nvPicPr>
          <p:cNvPr id="9" name="Graphic 8">
            <a:extLst>
              <a:ext uri="{FF2B5EF4-FFF2-40B4-BE49-F238E27FC236}">
                <a16:creationId xmlns:a16="http://schemas.microsoft.com/office/drawing/2014/main" id="{A6EDE521-902E-7D10-5D0A-A1BB5996A7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0" name="Group 9">
            <a:extLst>
              <a:ext uri="{FF2B5EF4-FFF2-40B4-BE49-F238E27FC236}">
                <a16:creationId xmlns:a16="http://schemas.microsoft.com/office/drawing/2014/main" id="{6AC8C97E-FD37-37BD-48A7-38FCFEA0F9FD}"/>
              </a:ext>
            </a:extLst>
          </p:cNvPr>
          <p:cNvGrpSpPr/>
          <p:nvPr/>
        </p:nvGrpSpPr>
        <p:grpSpPr>
          <a:xfrm>
            <a:off x="0" y="6452029"/>
            <a:ext cx="1659885" cy="406991"/>
            <a:chOff x="0" y="6414270"/>
            <a:chExt cx="1844566" cy="452273"/>
          </a:xfrm>
        </p:grpSpPr>
        <p:pic>
          <p:nvPicPr>
            <p:cNvPr id="11" name="Picture 10">
              <a:extLst>
                <a:ext uri="{FF2B5EF4-FFF2-40B4-BE49-F238E27FC236}">
                  <a16:creationId xmlns:a16="http://schemas.microsoft.com/office/drawing/2014/main" id="{09D9DD4F-E71D-E667-1E6C-B36F1B0420BD}"/>
                </a:ext>
              </a:extLst>
            </p:cNvPr>
            <p:cNvPicPr>
              <a:picLocks noChangeAspect="1"/>
            </p:cNvPicPr>
            <p:nvPr/>
          </p:nvPicPr>
          <p:blipFill>
            <a:blip r:embed="rId6"/>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29B9BBF1-6F07-74AD-EC64-228B10A481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489893823"/>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People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flipH="1">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802844084"/>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People Background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3"/>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556394591"/>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People Background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3"/>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269580941"/>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Gradient Ring Background">
    <p:spTree>
      <p:nvGrpSpPr>
        <p:cNvPr id="1" name=""/>
        <p:cNvGrpSpPr/>
        <p:nvPr/>
      </p:nvGrpSpPr>
      <p:grpSpPr>
        <a:xfrm>
          <a:off x="0" y="0"/>
          <a:ext cx="0" cy="0"/>
          <a:chOff x="0" y="0"/>
          <a:chExt cx="0" cy="0"/>
        </a:xfrm>
      </p:grpSpPr>
      <p:pic>
        <p:nvPicPr>
          <p:cNvPr id="7" name="Picture 6" descr="A blue circle with a black background&#10;&#10;AI-generated content may be incorrect.">
            <a:extLst>
              <a:ext uri="{FF2B5EF4-FFF2-40B4-BE49-F238E27FC236}">
                <a16:creationId xmlns:a16="http://schemas.microsoft.com/office/drawing/2014/main" id="{DF16656C-F0E5-1758-45BB-0F9041B952C8}"/>
              </a:ext>
            </a:extLst>
          </p:cNvPr>
          <p:cNvPicPr>
            <a:picLocks noChangeAspect="1"/>
          </p:cNvPicPr>
          <p:nvPr/>
        </p:nvPicPr>
        <p:blipFill rotWithShape="1">
          <a:blip r:embed="rId2"/>
          <a:srcRect l="2256" t="3431" r="1305" b="5"/>
          <a:stretch/>
        </p:blipFill>
        <p:spPr>
          <a:xfrm>
            <a:off x="0" y="1"/>
            <a:ext cx="12192000" cy="6865974"/>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9" name="Group 8">
            <a:extLst>
              <a:ext uri="{FF2B5EF4-FFF2-40B4-BE49-F238E27FC236}">
                <a16:creationId xmlns:a16="http://schemas.microsoft.com/office/drawing/2014/main" id="{F5B5A9A9-C6B4-8597-A5D9-F098B1DC41BB}"/>
              </a:ext>
            </a:extLst>
          </p:cNvPr>
          <p:cNvGrpSpPr/>
          <p:nvPr/>
        </p:nvGrpSpPr>
        <p:grpSpPr>
          <a:xfrm>
            <a:off x="0" y="6452029"/>
            <a:ext cx="1659885" cy="406991"/>
            <a:chOff x="0" y="6414270"/>
            <a:chExt cx="1844566" cy="452273"/>
          </a:xfrm>
        </p:grpSpPr>
        <p:pic>
          <p:nvPicPr>
            <p:cNvPr id="10" name="Picture 9">
              <a:extLst>
                <a:ext uri="{FF2B5EF4-FFF2-40B4-BE49-F238E27FC236}">
                  <a16:creationId xmlns:a16="http://schemas.microsoft.com/office/drawing/2014/main" id="{E02EF528-F8C4-3EE0-A33C-A30937247FBD}"/>
                </a:ext>
              </a:extLst>
            </p:cNvPr>
            <p:cNvPicPr>
              <a:picLocks noChangeAspect="1"/>
            </p:cNvPicPr>
            <p:nvPr/>
          </p:nvPicPr>
          <p:blipFill>
            <a:blip r:embed="rId4"/>
            <a:srcRect/>
            <a:stretch/>
          </p:blipFill>
          <p:spPr>
            <a:xfrm>
              <a:off x="0" y="6414270"/>
              <a:ext cx="1844566" cy="452273"/>
            </a:xfrm>
            <a:prstGeom prst="rect">
              <a:avLst/>
            </a:prstGeom>
          </p:spPr>
        </p:pic>
        <p:pic>
          <p:nvPicPr>
            <p:cNvPr id="11" name="Graphic 10">
              <a:extLst>
                <a:ext uri="{FF2B5EF4-FFF2-40B4-BE49-F238E27FC236}">
                  <a16:creationId xmlns:a16="http://schemas.microsoft.com/office/drawing/2014/main" id="{F88BEB16-9245-CFA5-4DC0-F0F6046A61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2863179"/>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Gradient Ring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CC63B-D3C1-548F-D900-8B723BF3BF7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
                    </a14:imgEffect>
                  </a14:imgLayer>
                </a14:imgProps>
              </a:ext>
            </a:extLst>
          </a:blip>
          <a:srcRect l="35" r="35"/>
          <a:stretch/>
        </p:blipFill>
        <p:spPr>
          <a:xfrm>
            <a:off x="0" y="0"/>
            <a:ext cx="12192000" cy="6861977"/>
          </a:xfrm>
          <a:prstGeom prst="rect">
            <a:avLst/>
          </a:prstGeom>
          <a:noFill/>
          <a:ln w="9525">
            <a:noFill/>
          </a:ln>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4"/>
          <a:srcRect/>
          <a:stretch/>
        </p:blipFill>
        <p:spPr>
          <a:xfrm>
            <a:off x="11366553" y="6299914"/>
            <a:ext cx="458559" cy="446991"/>
          </a:xfrm>
          <a:prstGeom prst="rect">
            <a:avLst/>
          </a:prstGeom>
        </p:spPr>
      </p:pic>
      <p:grpSp>
        <p:nvGrpSpPr>
          <p:cNvPr id="4" name="Group 3">
            <a:extLst>
              <a:ext uri="{FF2B5EF4-FFF2-40B4-BE49-F238E27FC236}">
                <a16:creationId xmlns:a16="http://schemas.microsoft.com/office/drawing/2014/main" id="{322288F3-EC7D-5528-FB17-4E6086C78F6C}"/>
              </a:ext>
            </a:extLst>
          </p:cNvPr>
          <p:cNvGrpSpPr/>
          <p:nvPr/>
        </p:nvGrpSpPr>
        <p:grpSpPr>
          <a:xfrm>
            <a:off x="0" y="6452029"/>
            <a:ext cx="1659885" cy="406991"/>
            <a:chOff x="0" y="6414270"/>
            <a:chExt cx="1844566" cy="452273"/>
          </a:xfrm>
        </p:grpSpPr>
        <p:pic>
          <p:nvPicPr>
            <p:cNvPr id="9" name="Picture 8">
              <a:extLst>
                <a:ext uri="{FF2B5EF4-FFF2-40B4-BE49-F238E27FC236}">
                  <a16:creationId xmlns:a16="http://schemas.microsoft.com/office/drawing/2014/main" id="{4411F4A3-6369-1F87-A4D6-3D4C6AC37027}"/>
                </a:ext>
              </a:extLst>
            </p:cNvPr>
            <p:cNvPicPr>
              <a:picLocks noChangeAspect="1"/>
            </p:cNvPicPr>
            <p:nvPr/>
          </p:nvPicPr>
          <p:blipFill>
            <a:blip r:embed="rId5"/>
            <a:srcRect/>
            <a:stretch/>
          </p:blipFill>
          <p:spPr>
            <a:xfrm>
              <a:off x="0" y="6414270"/>
              <a:ext cx="1844566" cy="452273"/>
            </a:xfrm>
            <a:prstGeom prst="rect">
              <a:avLst/>
            </a:prstGeom>
          </p:spPr>
        </p:pic>
        <p:pic>
          <p:nvPicPr>
            <p:cNvPr id="10" name="Graphic 9">
              <a:extLst>
                <a:ext uri="{FF2B5EF4-FFF2-40B4-BE49-F238E27FC236}">
                  <a16:creationId xmlns:a16="http://schemas.microsoft.com/office/drawing/2014/main" id="{E84200DC-1018-0EF8-3E1E-6D8B8B04A4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5386873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Platform Title + Client Log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6D12B-B47A-F667-8B06-85C3561EDC0F}"/>
              </a:ext>
            </a:extLst>
          </p:cNvPr>
          <p:cNvPicPr>
            <a:picLocks noChangeAspect="1"/>
          </p:cNvPicPr>
          <p:nvPr/>
        </p:nvPicPr>
        <p:blipFill>
          <a:blip r:embed="rId2"/>
          <a:srcRect l="66" t="432" r="610"/>
          <a:stretch/>
        </p:blipFill>
        <p:spPr>
          <a:xfrm>
            <a:off x="0" y="0"/>
            <a:ext cx="12191999" cy="6862629"/>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2727434"/>
            <a:ext cx="7931075" cy="3214027"/>
          </a:xfrm>
          <a:ln>
            <a:noFill/>
          </a:ln>
        </p:spPr>
        <p:txBody>
          <a:bodyPr lIns="0" anchor="b">
            <a:noAutofit/>
          </a:bodyPr>
          <a:lstStyle>
            <a:lvl1pPr algn="l">
              <a:lnSpc>
                <a:spcPct val="90000"/>
              </a:lnSpc>
              <a:defRPr sz="55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5965110"/>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6079512"/>
            <a:ext cx="756311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3" name="Espace réservé du pied de page 4">
            <a:extLst>
              <a:ext uri="{FF2B5EF4-FFF2-40B4-BE49-F238E27FC236}">
                <a16:creationId xmlns:a16="http://schemas.microsoft.com/office/drawing/2014/main" id="{FA21986D-BB4B-29FE-7C73-C72F8DD08A74}"/>
              </a:ext>
            </a:extLst>
          </p:cNvPr>
          <p:cNvSpPr txBox="1">
            <a:spLocks/>
          </p:cNvSpPr>
          <p:nvPr/>
        </p:nvSpPr>
        <p:spPr>
          <a:xfrm>
            <a:off x="7171841"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7" name="Picture 6">
            <a:extLst>
              <a:ext uri="{FF2B5EF4-FFF2-40B4-BE49-F238E27FC236}">
                <a16:creationId xmlns:a16="http://schemas.microsoft.com/office/drawing/2014/main" id="{7ACF3EBE-0059-6264-156D-8EA30F4E1305}"/>
              </a:ext>
            </a:extLst>
          </p:cNvPr>
          <p:cNvPicPr>
            <a:picLocks noChangeAspect="1"/>
          </p:cNvPicPr>
          <p:nvPr/>
        </p:nvPicPr>
        <p:blipFill>
          <a:blip r:embed="rId6"/>
          <a:srcRect/>
          <a:stretch/>
        </p:blipFill>
        <p:spPr>
          <a:xfrm>
            <a:off x="11513282" y="327885"/>
            <a:ext cx="458559" cy="446991"/>
          </a:xfrm>
          <a:prstGeom prst="rect">
            <a:avLst/>
          </a:prstGeom>
        </p:spPr>
      </p:pic>
      <p:cxnSp>
        <p:nvCxnSpPr>
          <p:cNvPr id="9" name="Straight Connector 8">
            <a:extLst>
              <a:ext uri="{FF2B5EF4-FFF2-40B4-BE49-F238E27FC236}">
                <a16:creationId xmlns:a16="http://schemas.microsoft.com/office/drawing/2014/main" id="{2D5525F6-6731-F9F9-90C1-9F3C9AD2E265}"/>
              </a:ext>
            </a:extLst>
          </p:cNvPr>
          <p:cNvCxnSpPr/>
          <p:nvPr/>
        </p:nvCxnSpPr>
        <p:spPr>
          <a:xfrm>
            <a:off x="11271856" y="315488"/>
            <a:ext cx="0" cy="54036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55802167"/>
      </p:ext>
    </p:extLst>
  </p:cSld>
  <p:clrMapOvr>
    <a:masterClrMapping/>
  </p:clrMapOvr>
  <p:hf hdr="0" ftr="0" dt="0"/>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tatement/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C3B3-0DEE-D330-68E8-5810E670A18A}"/>
              </a:ext>
            </a:extLst>
          </p:cNvPr>
          <p:cNvPicPr>
            <a:picLocks noChangeAspect="1"/>
          </p:cNvPicPr>
          <p:nvPr/>
        </p:nvPicPr>
        <p:blipFill>
          <a:blip r:embed="rId2"/>
          <a:srcRect t="303" r="400" b="6"/>
          <a:stretch/>
        </p:blipFill>
        <p:spPr>
          <a:xfrm>
            <a:off x="0" y="0"/>
            <a:ext cx="12192000" cy="6864259"/>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46F7A40F-BD88-03D9-49EC-49EF6A7BBF6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E8354484-B1F5-6DFA-7B08-AA4C056A1F81}"/>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6138902-3F26-38F4-3CFB-C106CD1B78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482361383"/>
      </p:ext>
    </p:extLst>
  </p:cSld>
  <p:clrMapOvr>
    <a:masterClrMapping/>
  </p:clrMapOvr>
  <p:hf hdr="0" ftr="0" dt="0"/>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Gradient Background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252103939"/>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p:cSld name="Gradient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40902-0A20-EF63-D760-B21632A421C8}"/>
              </a:ext>
            </a:extLst>
          </p:cNvPr>
          <p:cNvPicPr>
            <a:picLocks noChangeAspect="1"/>
          </p:cNvPicPr>
          <p:nvPr/>
        </p:nvPicPr>
        <p:blipFill>
          <a:blip r:embed="rId2"/>
          <a:srcRect/>
          <a:stretch/>
        </p:blipFill>
        <p:spPr>
          <a:xfrm>
            <a:off x="0" y="0"/>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99515827"/>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p:cSld name="Gradient Background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a:stretch/>
        </p:blipFill>
        <p:spPr>
          <a:xfrm>
            <a:off x="0" y="0"/>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631142732"/>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Blank Gradi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Tree>
    <p:extLst>
      <p:ext uri="{BB962C8B-B14F-4D97-AF65-F5344CB8AC3E}">
        <p14:creationId xmlns:p14="http://schemas.microsoft.com/office/powerpoint/2010/main" val="2666642862"/>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C3B3-0DEE-D330-68E8-5810E670A18A}"/>
              </a:ext>
            </a:extLst>
          </p:cNvPr>
          <p:cNvPicPr>
            <a:picLocks noChangeAspect="1"/>
          </p:cNvPicPr>
          <p:nvPr/>
        </p:nvPicPr>
        <p:blipFill>
          <a:blip r:embed="rId2"/>
          <a:srcRect t="303" r="400" b="6"/>
          <a:stretch/>
        </p:blipFill>
        <p:spPr>
          <a:xfrm>
            <a:off x="0" y="0"/>
            <a:ext cx="12192000" cy="6864259"/>
          </a:xfrm>
          <a:prstGeom prst="rect">
            <a:avLst/>
          </a:prstGeom>
        </p:spPr>
      </p:pic>
      <p:sp>
        <p:nvSpPr>
          <p:cNvPr id="6" name="TextBox 5">
            <a:extLst>
              <a:ext uri="{FF2B5EF4-FFF2-40B4-BE49-F238E27FC236}">
                <a16:creationId xmlns:a16="http://schemas.microsoft.com/office/drawing/2014/main" id="{B6272BFC-B923-3E4B-B3CE-E5E03598C04E}"/>
              </a:ext>
            </a:extLst>
          </p:cNvPr>
          <p:cNvSpPr txBox="1"/>
          <p:nvPr/>
        </p:nvSpPr>
        <p:spPr>
          <a:xfrm>
            <a:off x="4258919" y="3247585"/>
            <a:ext cx="3674163" cy="830997"/>
          </a:xfrm>
          <a:prstGeom prst="rect">
            <a:avLst/>
          </a:prstGeom>
          <a:noFill/>
        </p:spPr>
        <p:txBody>
          <a:bodyPr wrap="square" rtlCol="0">
            <a:spAutoFit/>
          </a:bodyPr>
          <a:lstStyle/>
          <a:p>
            <a:pPr algn="ctr"/>
            <a:r>
              <a:rPr lang="en-US" sz="4800" b="0" i="0">
                <a:latin typeface="Volte Medium" pitchFamily="2" charset="77"/>
              </a:rPr>
              <a:t>Thank You</a:t>
            </a:r>
          </a:p>
        </p:txBody>
      </p:sp>
    </p:spTree>
    <p:extLst>
      <p:ext uri="{BB962C8B-B14F-4D97-AF65-F5344CB8AC3E}">
        <p14:creationId xmlns:p14="http://schemas.microsoft.com/office/powerpoint/2010/main" val="2960354793"/>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type="blank" preserve="1">
  <p:cSld name="Blank Whit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666852863"/>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GUIDELINES-DO NOT DELE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A1C85-A2B5-2E3F-A04A-581F6ADFD8FE}"/>
              </a:ext>
            </a:extLst>
          </p:cNvPr>
          <p:cNvSpPr/>
          <p:nvPr/>
        </p:nvSpPr>
        <p:spPr>
          <a:xfrm>
            <a:off x="0" y="0"/>
            <a:ext cx="12192000" cy="806246"/>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grpSp>
        <p:nvGrpSpPr>
          <p:cNvPr id="7" name="Group 6">
            <a:extLst>
              <a:ext uri="{FF2B5EF4-FFF2-40B4-BE49-F238E27FC236}">
                <a16:creationId xmlns:a16="http://schemas.microsoft.com/office/drawing/2014/main" id="{4F325D8A-308A-72AC-B928-BBD7E8110E37}"/>
              </a:ext>
            </a:extLst>
          </p:cNvPr>
          <p:cNvGrpSpPr/>
          <p:nvPr/>
        </p:nvGrpSpPr>
        <p:grpSpPr>
          <a:xfrm>
            <a:off x="435827" y="2486157"/>
            <a:ext cx="1858798" cy="1397490"/>
            <a:chOff x="711627" y="2320427"/>
            <a:chExt cx="5288844" cy="3976284"/>
          </a:xfrm>
        </p:grpSpPr>
        <p:pic>
          <p:nvPicPr>
            <p:cNvPr id="9" name="Picture 8" descr="A screenshot of a computer&#10;&#10;AI-generated content may be incorrect.">
              <a:extLst>
                <a:ext uri="{FF2B5EF4-FFF2-40B4-BE49-F238E27FC236}">
                  <a16:creationId xmlns:a16="http://schemas.microsoft.com/office/drawing/2014/main" id="{D2B3F45D-54DE-ABC2-1372-D3AF9D3FE46C}"/>
                </a:ext>
              </a:extLst>
            </p:cNvPr>
            <p:cNvPicPr>
              <a:picLocks noChangeAspect="1"/>
            </p:cNvPicPr>
            <p:nvPr/>
          </p:nvPicPr>
          <p:blipFill>
            <a:blip r:embed="rId6"/>
            <a:stretch>
              <a:fillRect/>
            </a:stretch>
          </p:blipFill>
          <p:spPr>
            <a:xfrm>
              <a:off x="711627" y="2320427"/>
              <a:ext cx="5288844" cy="3976284"/>
            </a:xfrm>
            <a:prstGeom prst="roundRect">
              <a:avLst>
                <a:gd name="adj" fmla="val 2241"/>
              </a:avLst>
            </a:prstGeom>
          </p:spPr>
        </p:pic>
        <p:sp>
          <p:nvSpPr>
            <p:cNvPr id="10" name="Rounded Rectangle 9">
              <a:extLst>
                <a:ext uri="{FF2B5EF4-FFF2-40B4-BE49-F238E27FC236}">
                  <a16:creationId xmlns:a16="http://schemas.microsoft.com/office/drawing/2014/main" id="{63AE4C4D-92AF-F736-B3A4-677D65EAEC75}"/>
                </a:ext>
              </a:extLst>
            </p:cNvPr>
            <p:cNvSpPr/>
            <p:nvPr/>
          </p:nvSpPr>
          <p:spPr>
            <a:xfrm>
              <a:off x="1450200" y="2605549"/>
              <a:ext cx="845575" cy="796414"/>
            </a:xfrm>
            <a:prstGeom prst="roundRect">
              <a:avLst>
                <a:gd name="adj" fmla="val 3310"/>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D491A9EF-E932-4EC9-32B7-F86E5DED1218}"/>
              </a:ext>
            </a:extLst>
          </p:cNvPr>
          <p:cNvSpPr txBox="1"/>
          <p:nvPr/>
        </p:nvSpPr>
        <p:spPr>
          <a:xfrm>
            <a:off x="713204"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Build</a:t>
            </a:r>
          </a:p>
        </p:txBody>
      </p:sp>
      <p:cxnSp>
        <p:nvCxnSpPr>
          <p:cNvPr id="12" name="Straight Connector 11">
            <a:extLst>
              <a:ext uri="{FF2B5EF4-FFF2-40B4-BE49-F238E27FC236}">
                <a16:creationId xmlns:a16="http://schemas.microsoft.com/office/drawing/2014/main" id="{534797E1-6CF2-783E-B33D-866B667E4299}"/>
              </a:ext>
            </a:extLst>
          </p:cNvPr>
          <p:cNvCxnSpPr>
            <a:cxnSpLocks/>
          </p:cNvCxnSpPr>
          <p:nvPr/>
        </p:nvCxnSpPr>
        <p:spPr>
          <a:xfrm>
            <a:off x="435827"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 Placeholder 6">
            <a:extLst>
              <a:ext uri="{FF2B5EF4-FFF2-40B4-BE49-F238E27FC236}">
                <a16:creationId xmlns:a16="http://schemas.microsoft.com/office/drawing/2014/main" id="{F264FDBD-F40D-2A54-8885-72A12CBE17E9}"/>
              </a:ext>
            </a:extLst>
          </p:cNvPr>
          <p:cNvSpPr txBox="1">
            <a:spLocks/>
          </p:cNvSpPr>
          <p:nvPr/>
        </p:nvSpPr>
        <p:spPr>
          <a:xfrm>
            <a:off x="353704" y="1428527"/>
            <a:ext cx="3278017" cy="1026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Master slides are pre-designed templates to help build your presentation.</a:t>
            </a:r>
          </a:p>
          <a:p>
            <a:r>
              <a:rPr lang="en-US" sz="1100">
                <a:solidFill>
                  <a:schemeClr val="bg1"/>
                </a:solidFill>
              </a:rPr>
              <a:t>To access the master slides, select </a:t>
            </a:r>
            <a:br>
              <a:rPr lang="en-US" sz="1100">
                <a:solidFill>
                  <a:schemeClr val="bg1"/>
                </a:solidFill>
              </a:rPr>
            </a:br>
            <a:r>
              <a:rPr lang="en-US" sz="1100">
                <a:solidFill>
                  <a:schemeClr val="bg1"/>
                </a:solidFill>
              </a:rPr>
              <a:t>“New Slide” and choose the layout </a:t>
            </a:r>
            <a:br>
              <a:rPr lang="en-US" sz="1100">
                <a:solidFill>
                  <a:schemeClr val="bg1"/>
                </a:solidFill>
              </a:rPr>
            </a:br>
            <a:r>
              <a:rPr lang="en-US" sz="1100">
                <a:solidFill>
                  <a:schemeClr val="bg1"/>
                </a:solidFill>
              </a:rPr>
              <a:t>that best supports your idea.</a:t>
            </a:r>
          </a:p>
        </p:txBody>
      </p:sp>
      <p:sp>
        <p:nvSpPr>
          <p:cNvPr id="15" name="TextBox 14">
            <a:extLst>
              <a:ext uri="{FF2B5EF4-FFF2-40B4-BE49-F238E27FC236}">
                <a16:creationId xmlns:a16="http://schemas.microsoft.com/office/drawing/2014/main" id="{1A907A12-C4F4-9AE2-C901-D23CEE185B66}"/>
              </a:ext>
            </a:extLst>
          </p:cNvPr>
          <p:cNvSpPr txBox="1"/>
          <p:nvPr/>
        </p:nvSpPr>
        <p:spPr>
          <a:xfrm>
            <a:off x="4503565"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Fonts</a:t>
            </a:r>
          </a:p>
        </p:txBody>
      </p:sp>
      <p:cxnSp>
        <p:nvCxnSpPr>
          <p:cNvPr id="16" name="Straight Connector 15">
            <a:extLst>
              <a:ext uri="{FF2B5EF4-FFF2-40B4-BE49-F238E27FC236}">
                <a16:creationId xmlns:a16="http://schemas.microsoft.com/office/drawing/2014/main" id="{32E7A7A4-2326-44E6-763E-287DA2EFEDD9}"/>
              </a:ext>
            </a:extLst>
          </p:cNvPr>
          <p:cNvCxnSpPr>
            <a:cxnSpLocks/>
          </p:cNvCxnSpPr>
          <p:nvPr/>
        </p:nvCxnSpPr>
        <p:spPr>
          <a:xfrm>
            <a:off x="4279027"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Text Placeholder 6">
            <a:extLst>
              <a:ext uri="{FF2B5EF4-FFF2-40B4-BE49-F238E27FC236}">
                <a16:creationId xmlns:a16="http://schemas.microsoft.com/office/drawing/2014/main" id="{A19C59E6-783B-D65B-4E82-F7705A471836}"/>
              </a:ext>
            </a:extLst>
          </p:cNvPr>
          <p:cNvSpPr txBox="1">
            <a:spLocks/>
          </p:cNvSpPr>
          <p:nvPr/>
        </p:nvSpPr>
        <p:spPr>
          <a:xfrm>
            <a:off x="4196904" y="1428527"/>
            <a:ext cx="3538370" cy="2378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This template is built using </a:t>
            </a:r>
            <a:r>
              <a:rPr lang="en-US" sz="1100" b="1">
                <a:solidFill>
                  <a:schemeClr val="bg1"/>
                </a:solidFill>
                <a:latin typeface="Volte Semibold" pitchFamily="2" charset="77"/>
              </a:rPr>
              <a:t>Volte</a:t>
            </a:r>
            <a:r>
              <a:rPr lang="en-US" sz="1100">
                <a:solidFill>
                  <a:schemeClr val="bg1"/>
                </a:solidFill>
              </a:rPr>
              <a:t>. It is embedded into this template, but you still may need to download and install on your machine.</a:t>
            </a:r>
          </a:p>
          <a:p>
            <a: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t>Click this link in show mode to download </a:t>
            </a:r>
            <a:b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br>
            <a: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t>fonts.</a:t>
            </a:r>
            <a:endParaRPr lang="en-US" sz="1100" b="1" i="0">
              <a:solidFill>
                <a:schemeClr val="accent1"/>
              </a:solidFill>
              <a:latin typeface="Volte Semibold" pitchFamily="2" charset="77"/>
            </a:endParaRPr>
          </a:p>
          <a:p>
            <a:r>
              <a:rPr lang="en-US" sz="1100">
                <a:solidFill>
                  <a:schemeClr val="bg1"/>
                </a:solidFill>
              </a:rPr>
              <a:t>Headlines: 30pt medium</a:t>
            </a:r>
          </a:p>
          <a:p>
            <a:r>
              <a:rPr lang="en-US" sz="1100">
                <a:solidFill>
                  <a:schemeClr val="bg1"/>
                </a:solidFill>
              </a:rPr>
              <a:t>Subheads: 14pt regular</a:t>
            </a:r>
          </a:p>
          <a:p>
            <a:r>
              <a:rPr lang="en-US" sz="1100">
                <a:solidFill>
                  <a:schemeClr val="bg1"/>
                </a:solidFill>
              </a:rPr>
              <a:t>Body copy: ~14pt regular</a:t>
            </a:r>
          </a:p>
          <a:p>
            <a:r>
              <a:rPr lang="en-US" sz="1100">
                <a:solidFill>
                  <a:schemeClr val="bg1"/>
                </a:solidFill>
              </a:rPr>
              <a:t>Bold statements: 40-55 medium</a:t>
            </a:r>
          </a:p>
          <a:p>
            <a:r>
              <a:rPr lang="en-US" sz="1100">
                <a:solidFill>
                  <a:schemeClr val="bg1"/>
                </a:solidFill>
              </a:rPr>
              <a:t>Text </a:t>
            </a:r>
            <a:r>
              <a:rPr lang="en-US" sz="1100" b="1">
                <a:solidFill>
                  <a:schemeClr val="bg1"/>
                </a:solidFill>
                <a:latin typeface="Volte Semibold" pitchFamily="2" charset="77"/>
              </a:rPr>
              <a:t>highlights</a:t>
            </a:r>
            <a:r>
              <a:rPr lang="en-US" sz="1100">
                <a:solidFill>
                  <a:schemeClr val="bg1"/>
                </a:solidFill>
              </a:rPr>
              <a:t> in a sentence: Volte semibold</a:t>
            </a:r>
          </a:p>
        </p:txBody>
      </p:sp>
      <p:sp>
        <p:nvSpPr>
          <p:cNvPr id="18" name="TextBox 17">
            <a:extLst>
              <a:ext uri="{FF2B5EF4-FFF2-40B4-BE49-F238E27FC236}">
                <a16:creationId xmlns:a16="http://schemas.microsoft.com/office/drawing/2014/main" id="{A476AD20-752E-1598-DF6E-C49DE79B08E9}"/>
              </a:ext>
            </a:extLst>
          </p:cNvPr>
          <p:cNvSpPr txBox="1"/>
          <p:nvPr/>
        </p:nvSpPr>
        <p:spPr>
          <a:xfrm>
            <a:off x="671409" y="4109366"/>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Colors</a:t>
            </a:r>
          </a:p>
        </p:txBody>
      </p:sp>
      <p:cxnSp>
        <p:nvCxnSpPr>
          <p:cNvPr id="19" name="Straight Connector 18">
            <a:extLst>
              <a:ext uri="{FF2B5EF4-FFF2-40B4-BE49-F238E27FC236}">
                <a16:creationId xmlns:a16="http://schemas.microsoft.com/office/drawing/2014/main" id="{848169A6-2089-308B-EEA1-250A944F1D41}"/>
              </a:ext>
            </a:extLst>
          </p:cNvPr>
          <p:cNvCxnSpPr>
            <a:cxnSpLocks/>
          </p:cNvCxnSpPr>
          <p:nvPr/>
        </p:nvCxnSpPr>
        <p:spPr>
          <a:xfrm>
            <a:off x="337327" y="4417044"/>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Text Placeholder 6">
            <a:extLst>
              <a:ext uri="{FF2B5EF4-FFF2-40B4-BE49-F238E27FC236}">
                <a16:creationId xmlns:a16="http://schemas.microsoft.com/office/drawing/2014/main" id="{9111D24D-B253-641B-EF15-7BAC50B0AE1D}"/>
              </a:ext>
            </a:extLst>
          </p:cNvPr>
          <p:cNvSpPr txBox="1">
            <a:spLocks/>
          </p:cNvSpPr>
          <p:nvPr/>
        </p:nvSpPr>
        <p:spPr>
          <a:xfrm>
            <a:off x="255204" y="4549053"/>
            <a:ext cx="3278017" cy="1026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The template includes a color palette, combining the CoreAI Stardust palette and the Publicis gold palette.</a:t>
            </a:r>
          </a:p>
          <a:p>
            <a:r>
              <a:rPr lang="en-US" sz="1100">
                <a:solidFill>
                  <a:schemeClr val="bg1"/>
                </a:solidFill>
              </a:rPr>
              <a:t>Refrain from including any new colors.</a:t>
            </a:r>
          </a:p>
        </p:txBody>
      </p:sp>
      <p:sp>
        <p:nvSpPr>
          <p:cNvPr id="21" name="TextBox 20">
            <a:extLst>
              <a:ext uri="{FF2B5EF4-FFF2-40B4-BE49-F238E27FC236}">
                <a16:creationId xmlns:a16="http://schemas.microsoft.com/office/drawing/2014/main" id="{96F719C5-50EA-4A0C-FEB7-8DC0F718BE94}"/>
              </a:ext>
            </a:extLst>
          </p:cNvPr>
          <p:cNvSpPr txBox="1"/>
          <p:nvPr/>
        </p:nvSpPr>
        <p:spPr>
          <a:xfrm>
            <a:off x="4548754" y="4078687"/>
            <a:ext cx="3694092" cy="276999"/>
          </a:xfrm>
          <a:prstGeom prst="rect">
            <a:avLst/>
          </a:prstGeom>
          <a:noFill/>
        </p:spPr>
        <p:txBody>
          <a:bodyPr wrap="square" rtlCol="0">
            <a:spAutoFit/>
          </a:bodyPr>
          <a:lstStyle/>
          <a:p>
            <a:r>
              <a:rPr lang="en-US" sz="1200" b="1">
                <a:solidFill>
                  <a:schemeClr val="bg1"/>
                </a:solidFill>
                <a:latin typeface="Volte Semibold" pitchFamily="2" charset="77"/>
              </a:rPr>
              <a:t>Pre-designed Slides</a:t>
            </a:r>
          </a:p>
        </p:txBody>
      </p:sp>
      <p:cxnSp>
        <p:nvCxnSpPr>
          <p:cNvPr id="22" name="Straight Connector 21">
            <a:extLst>
              <a:ext uri="{FF2B5EF4-FFF2-40B4-BE49-F238E27FC236}">
                <a16:creationId xmlns:a16="http://schemas.microsoft.com/office/drawing/2014/main" id="{47359E91-A159-5501-36E4-0478566E43BF}"/>
              </a:ext>
            </a:extLst>
          </p:cNvPr>
          <p:cNvCxnSpPr>
            <a:cxnSpLocks/>
          </p:cNvCxnSpPr>
          <p:nvPr/>
        </p:nvCxnSpPr>
        <p:spPr>
          <a:xfrm>
            <a:off x="4320995" y="4386365"/>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4A1F259D-11B2-7F32-D0C9-F4B94A02C9D6}"/>
              </a:ext>
            </a:extLst>
          </p:cNvPr>
          <p:cNvSpPr txBox="1">
            <a:spLocks/>
          </p:cNvSpPr>
          <p:nvPr/>
        </p:nvSpPr>
        <p:spPr>
          <a:xfrm>
            <a:off x="4238872" y="4518374"/>
            <a:ext cx="3278017" cy="13507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Our story should be consistent and unified.</a:t>
            </a:r>
          </a:p>
          <a:p>
            <a:r>
              <a:rPr lang="en-US" sz="1100">
                <a:solidFill>
                  <a:schemeClr val="bg1"/>
                </a:solidFill>
              </a:rPr>
              <a:t>Use these latest pre-designed slides to keep your presentation aligned with the CoreAI narrative.</a:t>
            </a:r>
          </a:p>
          <a:p>
            <a:r>
              <a:rPr lang="en-US" sz="1100" b="1" i="0">
                <a:solidFill>
                  <a:schemeClr val="accent1"/>
                </a:solidFill>
                <a:latin typeface="Volte Semibold" pitchFamily="2" charset="77"/>
                <a:hlinkClick r:id="rId8"/>
              </a:rPr>
              <a:t>Click this link in show mode to download </a:t>
            </a:r>
            <a:br>
              <a:rPr lang="en-US" sz="1100" b="1" i="0">
                <a:solidFill>
                  <a:schemeClr val="accent1"/>
                </a:solidFill>
                <a:latin typeface="Volte Semibold" pitchFamily="2" charset="77"/>
                <a:hlinkClick r:id="rId8"/>
              </a:rPr>
            </a:br>
            <a:r>
              <a:rPr lang="en-US" sz="1100" b="1" i="0">
                <a:solidFill>
                  <a:schemeClr val="accent1"/>
                </a:solidFill>
                <a:latin typeface="Volte Semibold" pitchFamily="2" charset="77"/>
                <a:hlinkClick r:id="rId8"/>
              </a:rPr>
              <a:t>pre-designed slides.</a:t>
            </a:r>
            <a:endParaRPr lang="en-US" sz="1100" b="1" i="0">
              <a:solidFill>
                <a:schemeClr val="accent1"/>
              </a:solidFill>
              <a:latin typeface="Volte Semibold" pitchFamily="2" charset="77"/>
            </a:endParaRPr>
          </a:p>
        </p:txBody>
      </p:sp>
      <p:sp>
        <p:nvSpPr>
          <p:cNvPr id="24" name="TextBox 23">
            <a:extLst>
              <a:ext uri="{FF2B5EF4-FFF2-40B4-BE49-F238E27FC236}">
                <a16:creationId xmlns:a16="http://schemas.microsoft.com/office/drawing/2014/main" id="{2BD422F5-2E77-4D78-2777-04FF327B22EC}"/>
              </a:ext>
            </a:extLst>
          </p:cNvPr>
          <p:cNvSpPr txBox="1"/>
          <p:nvPr/>
        </p:nvSpPr>
        <p:spPr>
          <a:xfrm>
            <a:off x="8541329" y="4078687"/>
            <a:ext cx="3694092" cy="276999"/>
          </a:xfrm>
          <a:prstGeom prst="rect">
            <a:avLst/>
          </a:prstGeom>
          <a:noFill/>
        </p:spPr>
        <p:txBody>
          <a:bodyPr wrap="square" rtlCol="0">
            <a:spAutoFit/>
          </a:bodyPr>
          <a:lstStyle/>
          <a:p>
            <a:r>
              <a:rPr lang="en-US" sz="1200" b="1">
                <a:solidFill>
                  <a:schemeClr val="bg1"/>
                </a:solidFill>
                <a:latin typeface="Volte Semibold" pitchFamily="2" charset="77"/>
              </a:rPr>
              <a:t>Logos </a:t>
            </a:r>
          </a:p>
        </p:txBody>
      </p:sp>
      <p:cxnSp>
        <p:nvCxnSpPr>
          <p:cNvPr id="25" name="Straight Connector 24">
            <a:extLst>
              <a:ext uri="{FF2B5EF4-FFF2-40B4-BE49-F238E27FC236}">
                <a16:creationId xmlns:a16="http://schemas.microsoft.com/office/drawing/2014/main" id="{03025FFA-3A76-8DFE-CD42-B4973B5091C7}"/>
              </a:ext>
            </a:extLst>
          </p:cNvPr>
          <p:cNvCxnSpPr>
            <a:cxnSpLocks/>
          </p:cNvCxnSpPr>
          <p:nvPr/>
        </p:nvCxnSpPr>
        <p:spPr>
          <a:xfrm>
            <a:off x="8263952" y="4386365"/>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Text Placeholder 6">
            <a:extLst>
              <a:ext uri="{FF2B5EF4-FFF2-40B4-BE49-F238E27FC236}">
                <a16:creationId xmlns:a16="http://schemas.microsoft.com/office/drawing/2014/main" id="{218CEB46-3524-8E6F-D0FA-A72B41237AB5}"/>
              </a:ext>
            </a:extLst>
          </p:cNvPr>
          <p:cNvSpPr txBox="1">
            <a:spLocks/>
          </p:cNvSpPr>
          <p:nvPr/>
        </p:nvSpPr>
        <p:spPr>
          <a:xfrm>
            <a:off x="8181829" y="4518375"/>
            <a:ext cx="3278017" cy="377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l" defTabSz="914400" rtl="0" eaLnBrk="1" latinLnBrk="0" hangingPunct="1">
              <a:lnSpc>
                <a:spcPct val="90000"/>
              </a:lnSpc>
              <a:spcBef>
                <a:spcPts val="1000"/>
              </a:spcBef>
              <a:buClr>
                <a:schemeClr val="accent1"/>
              </a:buClr>
              <a:buFont typeface="Arial" panose="020B0604020202020204" pitchFamily="34" charset="0"/>
              <a:buChar char="•"/>
            </a:pPr>
            <a:r>
              <a:rPr lang="en-US" sz="1100" b="1" i="0" u="sng" kern="1200">
                <a:solidFill>
                  <a:schemeClr val="accent1"/>
                </a:solidFill>
                <a:latin typeface="Volte Semibold" pitchFamily="2" charset="77"/>
                <a:ea typeface="+mn-ea"/>
                <a:cs typeface="+mn-cs"/>
                <a:hlinkClick r:id="rId9"/>
              </a:rPr>
              <a:t>Click this link in show mode to download the CoreAI, Publicis and other client logos.</a:t>
            </a:r>
            <a:endParaRPr lang="en-US" sz="1100" b="1" i="0" u="sng" kern="1200">
              <a:solidFill>
                <a:schemeClr val="accent1"/>
              </a:solidFill>
              <a:latin typeface="Volte Semibold" pitchFamily="2" charset="77"/>
              <a:ea typeface="+mn-ea"/>
              <a:cs typeface="+mn-cs"/>
            </a:endParaRPr>
          </a:p>
        </p:txBody>
      </p:sp>
      <p:pic>
        <p:nvPicPr>
          <p:cNvPr id="30" name="Picture 29" descr="A blue and black logo&#10;&#10;AI-generated content may be incorrect.">
            <a:extLst>
              <a:ext uri="{FF2B5EF4-FFF2-40B4-BE49-F238E27FC236}">
                <a16:creationId xmlns:a16="http://schemas.microsoft.com/office/drawing/2014/main" id="{FF59C786-5720-CE3A-82E1-28024CA035E2}"/>
              </a:ext>
            </a:extLst>
          </p:cNvPr>
          <p:cNvPicPr>
            <a:picLocks noChangeAspect="1"/>
          </p:cNvPicPr>
          <p:nvPr/>
        </p:nvPicPr>
        <p:blipFill>
          <a:blip r:embed="rId10"/>
          <a:stretch>
            <a:fillRect/>
          </a:stretch>
        </p:blipFill>
        <p:spPr>
          <a:xfrm>
            <a:off x="4240850" y="985009"/>
            <a:ext cx="218003" cy="218003"/>
          </a:xfrm>
          <a:prstGeom prst="rect">
            <a:avLst/>
          </a:prstGeom>
        </p:spPr>
      </p:pic>
      <p:pic>
        <p:nvPicPr>
          <p:cNvPr id="44" name="Picture 43" descr="A screenshot of a color chart&#10;&#10;AI-generated content may be incorrect.">
            <a:extLst>
              <a:ext uri="{FF2B5EF4-FFF2-40B4-BE49-F238E27FC236}">
                <a16:creationId xmlns:a16="http://schemas.microsoft.com/office/drawing/2014/main" id="{DE1186CB-EE08-CE05-C9CA-993E88A645B5}"/>
              </a:ext>
            </a:extLst>
          </p:cNvPr>
          <p:cNvPicPr>
            <a:picLocks noChangeAspect="1"/>
          </p:cNvPicPr>
          <p:nvPr/>
        </p:nvPicPr>
        <p:blipFill>
          <a:blip r:embed="rId11"/>
          <a:stretch>
            <a:fillRect/>
          </a:stretch>
        </p:blipFill>
        <p:spPr>
          <a:xfrm>
            <a:off x="531713" y="5429473"/>
            <a:ext cx="911805" cy="832720"/>
          </a:xfrm>
          <a:prstGeom prst="roundRect">
            <a:avLst>
              <a:gd name="adj" fmla="val 2241"/>
            </a:avLst>
          </a:prstGeom>
        </p:spPr>
      </p:pic>
      <p:grpSp>
        <p:nvGrpSpPr>
          <p:cNvPr id="45" name="Group 44">
            <a:extLst>
              <a:ext uri="{FF2B5EF4-FFF2-40B4-BE49-F238E27FC236}">
                <a16:creationId xmlns:a16="http://schemas.microsoft.com/office/drawing/2014/main" id="{14265D8F-944E-BC5E-E0F7-177141966305}"/>
              </a:ext>
            </a:extLst>
          </p:cNvPr>
          <p:cNvGrpSpPr/>
          <p:nvPr/>
        </p:nvGrpSpPr>
        <p:grpSpPr>
          <a:xfrm>
            <a:off x="1727283" y="5575889"/>
            <a:ext cx="1703756" cy="276999"/>
            <a:chOff x="436784" y="1431136"/>
            <a:chExt cx="7541402" cy="1226092"/>
          </a:xfrm>
        </p:grpSpPr>
        <p:sp>
          <p:nvSpPr>
            <p:cNvPr id="46" name="Rectangle 45">
              <a:extLst>
                <a:ext uri="{FF2B5EF4-FFF2-40B4-BE49-F238E27FC236}">
                  <a16:creationId xmlns:a16="http://schemas.microsoft.com/office/drawing/2014/main" id="{CB382C86-D0D7-CCF5-2B0C-71C257E5684F}"/>
                </a:ext>
              </a:extLst>
            </p:cNvPr>
            <p:cNvSpPr/>
            <p:nvPr/>
          </p:nvSpPr>
          <p:spPr>
            <a:xfrm>
              <a:off x="1939469" y="1431136"/>
              <a:ext cx="1509679" cy="1226092"/>
            </a:xfrm>
            <a:prstGeom prst="rect">
              <a:avLst/>
            </a:prstGeom>
            <a:solidFill>
              <a:srgbClr val="017E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Rectangle 46">
              <a:extLst>
                <a:ext uri="{FF2B5EF4-FFF2-40B4-BE49-F238E27FC236}">
                  <a16:creationId xmlns:a16="http://schemas.microsoft.com/office/drawing/2014/main" id="{FA8AF79D-D96F-63B1-2204-4571BE9C50EA}"/>
                </a:ext>
              </a:extLst>
            </p:cNvPr>
            <p:cNvSpPr/>
            <p:nvPr/>
          </p:nvSpPr>
          <p:spPr>
            <a:xfrm>
              <a:off x="4958828" y="1431136"/>
              <a:ext cx="1509679" cy="1226092"/>
            </a:xfrm>
            <a:prstGeom prst="rect">
              <a:avLst/>
            </a:prstGeom>
            <a:solidFill>
              <a:srgbClr val="4B75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Rectangle 47">
              <a:extLst>
                <a:ext uri="{FF2B5EF4-FFF2-40B4-BE49-F238E27FC236}">
                  <a16:creationId xmlns:a16="http://schemas.microsoft.com/office/drawing/2014/main" id="{7F4C96C4-1C2F-EE7D-F569-E2193DC4F304}"/>
                </a:ext>
              </a:extLst>
            </p:cNvPr>
            <p:cNvSpPr/>
            <p:nvPr/>
          </p:nvSpPr>
          <p:spPr>
            <a:xfrm>
              <a:off x="6468507" y="1431136"/>
              <a:ext cx="1509679" cy="1226092"/>
            </a:xfrm>
            <a:prstGeom prst="rect">
              <a:avLst/>
            </a:prstGeom>
            <a:solidFill>
              <a:srgbClr val="E6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Rectangle 48">
              <a:extLst>
                <a:ext uri="{FF2B5EF4-FFF2-40B4-BE49-F238E27FC236}">
                  <a16:creationId xmlns:a16="http://schemas.microsoft.com/office/drawing/2014/main" id="{563FAB41-AE31-35D9-7E47-7C9359A1FEA9}"/>
                </a:ext>
              </a:extLst>
            </p:cNvPr>
            <p:cNvSpPr/>
            <p:nvPr/>
          </p:nvSpPr>
          <p:spPr>
            <a:xfrm>
              <a:off x="436784" y="1431136"/>
              <a:ext cx="1509679" cy="1226092"/>
            </a:xfrm>
            <a:prstGeom prst="rect">
              <a:avLst/>
            </a:prstGeom>
            <a:solidFill>
              <a:srgbClr val="222E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Rectangle 49">
              <a:extLst>
                <a:ext uri="{FF2B5EF4-FFF2-40B4-BE49-F238E27FC236}">
                  <a16:creationId xmlns:a16="http://schemas.microsoft.com/office/drawing/2014/main" id="{59F0DCE9-9EC6-4883-9F40-5348C1E35906}"/>
                </a:ext>
              </a:extLst>
            </p:cNvPr>
            <p:cNvSpPr/>
            <p:nvPr/>
          </p:nvSpPr>
          <p:spPr>
            <a:xfrm>
              <a:off x="3449149" y="1431136"/>
              <a:ext cx="1509679" cy="1226092"/>
            </a:xfrm>
            <a:prstGeom prst="rect">
              <a:avLst/>
            </a:prstGeom>
            <a:solidFill>
              <a:srgbClr val="2D46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1" name="Group 50">
            <a:extLst>
              <a:ext uri="{FF2B5EF4-FFF2-40B4-BE49-F238E27FC236}">
                <a16:creationId xmlns:a16="http://schemas.microsoft.com/office/drawing/2014/main" id="{3FE41AC0-D683-13B5-BAB8-07D5C4AFA39D}"/>
              </a:ext>
            </a:extLst>
          </p:cNvPr>
          <p:cNvGrpSpPr/>
          <p:nvPr/>
        </p:nvGrpSpPr>
        <p:grpSpPr>
          <a:xfrm>
            <a:off x="1727283" y="6123693"/>
            <a:ext cx="1703756" cy="276999"/>
            <a:chOff x="436784" y="1431136"/>
            <a:chExt cx="7541402" cy="1226092"/>
          </a:xfrm>
        </p:grpSpPr>
        <p:sp>
          <p:nvSpPr>
            <p:cNvPr id="52" name="Rectangle 51">
              <a:extLst>
                <a:ext uri="{FF2B5EF4-FFF2-40B4-BE49-F238E27FC236}">
                  <a16:creationId xmlns:a16="http://schemas.microsoft.com/office/drawing/2014/main" id="{238F13E4-B32F-2F68-249E-F5787707462B}"/>
                </a:ext>
              </a:extLst>
            </p:cNvPr>
            <p:cNvSpPr/>
            <p:nvPr/>
          </p:nvSpPr>
          <p:spPr>
            <a:xfrm>
              <a:off x="1939469" y="1431136"/>
              <a:ext cx="1509679" cy="122609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3" name="Rectangle 52">
              <a:extLst>
                <a:ext uri="{FF2B5EF4-FFF2-40B4-BE49-F238E27FC236}">
                  <a16:creationId xmlns:a16="http://schemas.microsoft.com/office/drawing/2014/main" id="{E67CBF7F-E7E0-8E42-0362-C055DE0FC3BD}"/>
                </a:ext>
              </a:extLst>
            </p:cNvPr>
            <p:cNvSpPr/>
            <p:nvPr/>
          </p:nvSpPr>
          <p:spPr>
            <a:xfrm>
              <a:off x="4958828" y="1431136"/>
              <a:ext cx="1509679" cy="122609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ectangle 53">
              <a:extLst>
                <a:ext uri="{FF2B5EF4-FFF2-40B4-BE49-F238E27FC236}">
                  <a16:creationId xmlns:a16="http://schemas.microsoft.com/office/drawing/2014/main" id="{03EBFC3F-5B1A-085F-89FB-CDA92C075688}"/>
                </a:ext>
              </a:extLst>
            </p:cNvPr>
            <p:cNvSpPr/>
            <p:nvPr/>
          </p:nvSpPr>
          <p:spPr>
            <a:xfrm>
              <a:off x="6468507" y="1431136"/>
              <a:ext cx="1509679" cy="1226092"/>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5" name="Rectangle 54">
              <a:extLst>
                <a:ext uri="{FF2B5EF4-FFF2-40B4-BE49-F238E27FC236}">
                  <a16:creationId xmlns:a16="http://schemas.microsoft.com/office/drawing/2014/main" id="{CE785EA4-769E-0925-C656-BB399A59CF80}"/>
                </a:ext>
              </a:extLst>
            </p:cNvPr>
            <p:cNvSpPr/>
            <p:nvPr/>
          </p:nvSpPr>
          <p:spPr>
            <a:xfrm>
              <a:off x="436784" y="1431136"/>
              <a:ext cx="1509679" cy="122609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6" name="Rectangle 55">
              <a:extLst>
                <a:ext uri="{FF2B5EF4-FFF2-40B4-BE49-F238E27FC236}">
                  <a16:creationId xmlns:a16="http://schemas.microsoft.com/office/drawing/2014/main" id="{09D3A133-72B2-96FB-128D-A8B880FB3C1D}"/>
                </a:ext>
              </a:extLst>
            </p:cNvPr>
            <p:cNvSpPr/>
            <p:nvPr/>
          </p:nvSpPr>
          <p:spPr>
            <a:xfrm>
              <a:off x="3449149" y="1431136"/>
              <a:ext cx="1509679" cy="12260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57" name="TextBox 56">
            <a:extLst>
              <a:ext uri="{FF2B5EF4-FFF2-40B4-BE49-F238E27FC236}">
                <a16:creationId xmlns:a16="http://schemas.microsoft.com/office/drawing/2014/main" id="{16500036-87C4-1A16-11CF-9451A38D88E9}"/>
              </a:ext>
            </a:extLst>
          </p:cNvPr>
          <p:cNvSpPr txBox="1"/>
          <p:nvPr/>
        </p:nvSpPr>
        <p:spPr>
          <a:xfrm>
            <a:off x="1640089" y="5339619"/>
            <a:ext cx="1790950" cy="261610"/>
          </a:xfrm>
          <a:prstGeom prst="rect">
            <a:avLst/>
          </a:prstGeom>
          <a:noFill/>
        </p:spPr>
        <p:txBody>
          <a:bodyPr wrap="square" rtlCol="0">
            <a:spAutoFit/>
          </a:bodyPr>
          <a:lstStyle/>
          <a:p>
            <a:r>
              <a:rPr lang="en-US" sz="1050" b="1">
                <a:solidFill>
                  <a:schemeClr val="bg1"/>
                </a:solidFill>
                <a:latin typeface="Volte Semibold" pitchFamily="2" charset="77"/>
              </a:rPr>
              <a:t>Primary Colors</a:t>
            </a:r>
          </a:p>
        </p:txBody>
      </p:sp>
      <p:sp>
        <p:nvSpPr>
          <p:cNvPr id="58" name="TextBox 57">
            <a:extLst>
              <a:ext uri="{FF2B5EF4-FFF2-40B4-BE49-F238E27FC236}">
                <a16:creationId xmlns:a16="http://schemas.microsoft.com/office/drawing/2014/main" id="{C4F7961B-176A-5983-3367-D4ECBC0D4E82}"/>
              </a:ext>
            </a:extLst>
          </p:cNvPr>
          <p:cNvSpPr txBox="1"/>
          <p:nvPr/>
        </p:nvSpPr>
        <p:spPr>
          <a:xfrm>
            <a:off x="1640088" y="5890742"/>
            <a:ext cx="1843223" cy="261610"/>
          </a:xfrm>
          <a:prstGeom prst="rect">
            <a:avLst/>
          </a:prstGeom>
          <a:noFill/>
        </p:spPr>
        <p:txBody>
          <a:bodyPr wrap="square" rtlCol="0">
            <a:spAutoFit/>
          </a:bodyPr>
          <a:lstStyle/>
          <a:p>
            <a:r>
              <a:rPr lang="en-US" sz="1050" b="1">
                <a:solidFill>
                  <a:schemeClr val="bg1"/>
                </a:solidFill>
                <a:latin typeface="Volte Semibold" pitchFamily="2" charset="77"/>
              </a:rPr>
              <a:t>Secondary Colors</a:t>
            </a:r>
          </a:p>
        </p:txBody>
      </p:sp>
      <p:pic>
        <p:nvPicPr>
          <p:cNvPr id="59" name="Picture 58" descr="A blue and black logo&#10;&#10;AI-generated content may be incorrect.">
            <a:extLst>
              <a:ext uri="{FF2B5EF4-FFF2-40B4-BE49-F238E27FC236}">
                <a16:creationId xmlns:a16="http://schemas.microsoft.com/office/drawing/2014/main" id="{E79E49E7-F1F3-C866-61BC-3F8DA240F5E2}"/>
              </a:ext>
            </a:extLst>
          </p:cNvPr>
          <p:cNvPicPr>
            <a:picLocks noChangeAspect="1"/>
          </p:cNvPicPr>
          <p:nvPr/>
        </p:nvPicPr>
        <p:blipFill>
          <a:blip r:embed="rId12"/>
          <a:stretch>
            <a:fillRect/>
          </a:stretch>
        </p:blipFill>
        <p:spPr>
          <a:xfrm>
            <a:off x="462870" y="996365"/>
            <a:ext cx="233594" cy="233594"/>
          </a:xfrm>
          <a:prstGeom prst="rect">
            <a:avLst/>
          </a:prstGeom>
        </p:spPr>
      </p:pic>
      <p:pic>
        <p:nvPicPr>
          <p:cNvPr id="60" name="Picture 59" descr="A blue and black icon with a dropper and a rectangular box&#10;&#10;AI-generated content may be incorrect.">
            <a:extLst>
              <a:ext uri="{FF2B5EF4-FFF2-40B4-BE49-F238E27FC236}">
                <a16:creationId xmlns:a16="http://schemas.microsoft.com/office/drawing/2014/main" id="{3A4B8EB7-FE01-416C-8124-18A04A7AEF5E}"/>
              </a:ext>
            </a:extLst>
          </p:cNvPr>
          <p:cNvPicPr>
            <a:picLocks noChangeAspect="1"/>
          </p:cNvPicPr>
          <p:nvPr/>
        </p:nvPicPr>
        <p:blipFill>
          <a:blip r:embed="rId13"/>
          <a:stretch>
            <a:fillRect/>
          </a:stretch>
        </p:blipFill>
        <p:spPr>
          <a:xfrm>
            <a:off x="337327" y="4046943"/>
            <a:ext cx="312447" cy="312447"/>
          </a:xfrm>
          <a:prstGeom prst="rect">
            <a:avLst/>
          </a:prstGeom>
        </p:spPr>
      </p:pic>
      <p:pic>
        <p:nvPicPr>
          <p:cNvPr id="61" name="Picture 60" descr="A stack of papers with a circle and a circle&#10;&#10;AI-generated content may be incorrect.">
            <a:extLst>
              <a:ext uri="{FF2B5EF4-FFF2-40B4-BE49-F238E27FC236}">
                <a16:creationId xmlns:a16="http://schemas.microsoft.com/office/drawing/2014/main" id="{77B16C13-DE80-0DC0-906D-DA7DF347FDFB}"/>
              </a:ext>
            </a:extLst>
          </p:cNvPr>
          <p:cNvPicPr>
            <a:picLocks noChangeAspect="1"/>
          </p:cNvPicPr>
          <p:nvPr/>
        </p:nvPicPr>
        <p:blipFill>
          <a:blip r:embed="rId14"/>
          <a:stretch>
            <a:fillRect/>
          </a:stretch>
        </p:blipFill>
        <p:spPr>
          <a:xfrm>
            <a:off x="4309971" y="4101884"/>
            <a:ext cx="239626" cy="239626"/>
          </a:xfrm>
          <a:prstGeom prst="rect">
            <a:avLst/>
          </a:prstGeom>
        </p:spPr>
      </p:pic>
      <p:pic>
        <p:nvPicPr>
          <p:cNvPr id="62" name="Picture 61" descr="A blue and black logo&#10;&#10;AI-generated content may be incorrect.">
            <a:extLst>
              <a:ext uri="{FF2B5EF4-FFF2-40B4-BE49-F238E27FC236}">
                <a16:creationId xmlns:a16="http://schemas.microsoft.com/office/drawing/2014/main" id="{107B21F3-F4F4-F9A1-76A8-391FC437A097}"/>
              </a:ext>
            </a:extLst>
          </p:cNvPr>
          <p:cNvPicPr>
            <a:picLocks noChangeAspect="1"/>
          </p:cNvPicPr>
          <p:nvPr/>
        </p:nvPicPr>
        <p:blipFill>
          <a:blip r:embed="rId15"/>
          <a:stretch>
            <a:fillRect/>
          </a:stretch>
        </p:blipFill>
        <p:spPr>
          <a:xfrm>
            <a:off x="8225775" y="4092763"/>
            <a:ext cx="219285" cy="219285"/>
          </a:xfrm>
          <a:prstGeom prst="rect">
            <a:avLst/>
          </a:prstGeom>
        </p:spPr>
      </p:pic>
      <p:sp>
        <p:nvSpPr>
          <p:cNvPr id="65" name="TextBox 64">
            <a:extLst>
              <a:ext uri="{FF2B5EF4-FFF2-40B4-BE49-F238E27FC236}">
                <a16:creationId xmlns:a16="http://schemas.microsoft.com/office/drawing/2014/main" id="{8C48E9EA-0BEF-9662-8F5B-809A9D672F33}"/>
              </a:ext>
            </a:extLst>
          </p:cNvPr>
          <p:cNvSpPr txBox="1"/>
          <p:nvPr/>
        </p:nvSpPr>
        <p:spPr>
          <a:xfrm>
            <a:off x="352613" y="180329"/>
            <a:ext cx="8005323" cy="553998"/>
          </a:xfrm>
          <a:prstGeom prst="rect">
            <a:avLst/>
          </a:prstGeom>
          <a:noFill/>
        </p:spPr>
        <p:txBody>
          <a:bodyPr wrap="square">
            <a:spAutoFit/>
          </a:bodyPr>
          <a:lstStyle/>
          <a:p>
            <a:r>
              <a:rPr lang="en-US" sz="3000" b="0" i="0">
                <a:latin typeface="Volte Medium" pitchFamily="2" charset="77"/>
              </a:rPr>
              <a:t>CoreAI QUICK template guidelines</a:t>
            </a:r>
          </a:p>
        </p:txBody>
      </p:sp>
      <p:grpSp>
        <p:nvGrpSpPr>
          <p:cNvPr id="74" name="Group 73">
            <a:extLst>
              <a:ext uri="{FF2B5EF4-FFF2-40B4-BE49-F238E27FC236}">
                <a16:creationId xmlns:a16="http://schemas.microsoft.com/office/drawing/2014/main" id="{67A1F4E8-89EA-8A12-44AF-6440F03F108C}"/>
              </a:ext>
            </a:extLst>
          </p:cNvPr>
          <p:cNvGrpSpPr/>
          <p:nvPr/>
        </p:nvGrpSpPr>
        <p:grpSpPr>
          <a:xfrm>
            <a:off x="8293971" y="5060887"/>
            <a:ext cx="2437054" cy="1190393"/>
            <a:chOff x="7684992" y="5060887"/>
            <a:chExt cx="3223386" cy="1574482"/>
          </a:xfrm>
        </p:grpSpPr>
        <p:grpSp>
          <p:nvGrpSpPr>
            <p:cNvPr id="32" name="Group 31">
              <a:extLst>
                <a:ext uri="{FF2B5EF4-FFF2-40B4-BE49-F238E27FC236}">
                  <a16:creationId xmlns:a16="http://schemas.microsoft.com/office/drawing/2014/main" id="{29484B47-FA8D-18F0-BD92-37573664D5F7}"/>
                </a:ext>
              </a:extLst>
            </p:cNvPr>
            <p:cNvGrpSpPr/>
            <p:nvPr/>
          </p:nvGrpSpPr>
          <p:grpSpPr>
            <a:xfrm>
              <a:off x="7684994" y="5060887"/>
              <a:ext cx="3213454" cy="737171"/>
              <a:chOff x="4095239" y="5543379"/>
              <a:chExt cx="2315783" cy="531244"/>
            </a:xfrm>
          </p:grpSpPr>
          <p:sp>
            <p:nvSpPr>
              <p:cNvPr id="33" name="Rounded Rectangle 32">
                <a:extLst>
                  <a:ext uri="{FF2B5EF4-FFF2-40B4-BE49-F238E27FC236}">
                    <a16:creationId xmlns:a16="http://schemas.microsoft.com/office/drawing/2014/main" id="{8D8BA624-3211-B8F2-0BD7-AF9ACB16EE43}"/>
                  </a:ext>
                </a:extLst>
              </p:cNvPr>
              <p:cNvSpPr/>
              <p:nvPr/>
            </p:nvSpPr>
            <p:spPr>
              <a:xfrm>
                <a:off x="4095239" y="5543379"/>
                <a:ext cx="722521" cy="531244"/>
              </a:xfrm>
              <a:prstGeom prst="roundRect">
                <a:avLst>
                  <a:gd name="adj" fmla="val 5704"/>
                </a:avLst>
              </a:prstGeom>
              <a:solidFill>
                <a:srgbClr val="222E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4" name="Graphic 33">
                <a:extLst>
                  <a:ext uri="{FF2B5EF4-FFF2-40B4-BE49-F238E27FC236}">
                    <a16:creationId xmlns:a16="http://schemas.microsoft.com/office/drawing/2014/main" id="{1640F060-B312-BBE2-5BF9-A771C94FC8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7608" y="5761922"/>
                <a:ext cx="490736" cy="78517"/>
              </a:xfrm>
              <a:prstGeom prst="rect">
                <a:avLst/>
              </a:prstGeom>
            </p:spPr>
          </p:pic>
          <p:sp>
            <p:nvSpPr>
              <p:cNvPr id="35" name="Rounded Rectangle 34">
                <a:extLst>
                  <a:ext uri="{FF2B5EF4-FFF2-40B4-BE49-F238E27FC236}">
                    <a16:creationId xmlns:a16="http://schemas.microsoft.com/office/drawing/2014/main" id="{7C415543-4282-0A68-D797-D800BC95C14E}"/>
                  </a:ext>
                </a:extLst>
              </p:cNvPr>
              <p:cNvSpPr/>
              <p:nvPr/>
            </p:nvSpPr>
            <p:spPr>
              <a:xfrm>
                <a:off x="4892185" y="5543379"/>
                <a:ext cx="722521" cy="531244"/>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35" descr="A blue letter on a black background&#10;&#10;AI-generated content may be incorrect.">
                <a:extLst>
                  <a:ext uri="{FF2B5EF4-FFF2-40B4-BE49-F238E27FC236}">
                    <a16:creationId xmlns:a16="http://schemas.microsoft.com/office/drawing/2014/main" id="{B46AB087-0B58-DD9E-500A-310D40C49569}"/>
                  </a:ext>
                </a:extLst>
              </p:cNvPr>
              <p:cNvPicPr>
                <a:picLocks noChangeAspect="1"/>
              </p:cNvPicPr>
              <p:nvPr/>
            </p:nvPicPr>
            <p:blipFill>
              <a:blip r:embed="rId16"/>
              <a:stretch>
                <a:fillRect/>
              </a:stretch>
            </p:blipFill>
            <p:spPr>
              <a:xfrm>
                <a:off x="5004492" y="5762353"/>
                <a:ext cx="495679" cy="77656"/>
              </a:xfrm>
              <a:prstGeom prst="rect">
                <a:avLst/>
              </a:prstGeom>
            </p:spPr>
          </p:pic>
          <p:sp>
            <p:nvSpPr>
              <p:cNvPr id="37" name="Rounded Rectangle 36">
                <a:extLst>
                  <a:ext uri="{FF2B5EF4-FFF2-40B4-BE49-F238E27FC236}">
                    <a16:creationId xmlns:a16="http://schemas.microsoft.com/office/drawing/2014/main" id="{C1C06D4E-7A53-9CCA-BC4C-FA6D2F901255}"/>
                  </a:ext>
                </a:extLst>
              </p:cNvPr>
              <p:cNvSpPr/>
              <p:nvPr/>
            </p:nvSpPr>
            <p:spPr>
              <a:xfrm>
                <a:off x="5688501" y="5543379"/>
                <a:ext cx="722521" cy="531244"/>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Graphic 37">
                <a:extLst>
                  <a:ext uri="{FF2B5EF4-FFF2-40B4-BE49-F238E27FC236}">
                    <a16:creationId xmlns:a16="http://schemas.microsoft.com/office/drawing/2014/main" id="{22F3E0E6-1445-31FB-91FD-04DD5D63E0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99733" y="5761922"/>
                <a:ext cx="488044" cy="78087"/>
              </a:xfrm>
              <a:prstGeom prst="rect">
                <a:avLst/>
              </a:prstGeom>
            </p:spPr>
          </p:pic>
        </p:grpSp>
        <p:sp>
          <p:nvSpPr>
            <p:cNvPr id="40" name="Rounded Rectangle 39">
              <a:extLst>
                <a:ext uri="{FF2B5EF4-FFF2-40B4-BE49-F238E27FC236}">
                  <a16:creationId xmlns:a16="http://schemas.microsoft.com/office/drawing/2014/main" id="{6B332EC5-4A0D-BF90-D450-2BC6B59AFF4E}"/>
                </a:ext>
              </a:extLst>
            </p:cNvPr>
            <p:cNvSpPr/>
            <p:nvPr/>
          </p:nvSpPr>
          <p:spPr>
            <a:xfrm>
              <a:off x="7684992" y="5898198"/>
              <a:ext cx="1002593" cy="737171"/>
            </a:xfrm>
            <a:prstGeom prst="roundRect">
              <a:avLst>
                <a:gd name="adj" fmla="val 57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Rounded Rectangle 40">
              <a:extLst>
                <a:ext uri="{FF2B5EF4-FFF2-40B4-BE49-F238E27FC236}">
                  <a16:creationId xmlns:a16="http://schemas.microsoft.com/office/drawing/2014/main" id="{346AEE85-BD35-6F42-F05C-E5E5303FB6F5}"/>
                </a:ext>
              </a:extLst>
            </p:cNvPr>
            <p:cNvSpPr/>
            <p:nvPr/>
          </p:nvSpPr>
          <p:spPr>
            <a:xfrm>
              <a:off x="8790859" y="5898198"/>
              <a:ext cx="1002593" cy="737171"/>
            </a:xfrm>
            <a:prstGeom prst="roundRect">
              <a:avLst>
                <a:gd name="adj" fmla="val 5704"/>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3" name="Picture 42">
              <a:extLst>
                <a:ext uri="{FF2B5EF4-FFF2-40B4-BE49-F238E27FC236}">
                  <a16:creationId xmlns:a16="http://schemas.microsoft.com/office/drawing/2014/main" id="{03EB256E-A999-45D1-E250-E9BE1E7786BB}"/>
                </a:ext>
              </a:extLst>
            </p:cNvPr>
            <p:cNvPicPr>
              <a:picLocks noChangeAspect="1"/>
            </p:cNvPicPr>
            <p:nvPr/>
          </p:nvPicPr>
          <p:blipFill>
            <a:blip r:embed="rId19"/>
            <a:srcRect/>
            <a:stretch/>
          </p:blipFill>
          <p:spPr>
            <a:xfrm>
              <a:off x="7957010" y="6036177"/>
              <a:ext cx="458559" cy="446991"/>
            </a:xfrm>
            <a:prstGeom prst="rect">
              <a:avLst/>
            </a:prstGeom>
          </p:spPr>
        </p:pic>
        <p:sp>
          <p:nvSpPr>
            <p:cNvPr id="66" name="Rounded Rectangle 65">
              <a:extLst>
                <a:ext uri="{FF2B5EF4-FFF2-40B4-BE49-F238E27FC236}">
                  <a16:creationId xmlns:a16="http://schemas.microsoft.com/office/drawing/2014/main" id="{A26A2F3D-6BD0-30A7-4352-ED0D1A1785D9}"/>
                </a:ext>
              </a:extLst>
            </p:cNvPr>
            <p:cNvSpPr/>
            <p:nvPr/>
          </p:nvSpPr>
          <p:spPr>
            <a:xfrm>
              <a:off x="9905785" y="5898198"/>
              <a:ext cx="1002593" cy="737171"/>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7" name="Picture 66" descr="A logo with a lion head&#10;&#10;AI-generated content may be incorrect.">
              <a:extLst>
                <a:ext uri="{FF2B5EF4-FFF2-40B4-BE49-F238E27FC236}">
                  <a16:creationId xmlns:a16="http://schemas.microsoft.com/office/drawing/2014/main" id="{781DFA35-ECAE-A456-ECA1-4E0B31300D3B}"/>
                </a:ext>
              </a:extLst>
            </p:cNvPr>
            <p:cNvPicPr>
              <a:picLocks noChangeAspect="1"/>
            </p:cNvPicPr>
            <p:nvPr/>
          </p:nvPicPr>
          <p:blipFill>
            <a:blip r:embed="rId2"/>
            <a:srcRect l="30183" t="20651" r="29581" b="24392"/>
            <a:stretch/>
          </p:blipFill>
          <p:spPr>
            <a:xfrm>
              <a:off x="10165781" y="6036177"/>
              <a:ext cx="470066" cy="438912"/>
            </a:xfrm>
            <a:prstGeom prst="rect">
              <a:avLst/>
            </a:prstGeom>
          </p:spPr>
        </p:pic>
        <p:pic>
          <p:nvPicPr>
            <p:cNvPr id="68" name="Picture 67">
              <a:extLst>
                <a:ext uri="{FF2B5EF4-FFF2-40B4-BE49-F238E27FC236}">
                  <a16:creationId xmlns:a16="http://schemas.microsoft.com/office/drawing/2014/main" id="{830762A2-289C-D10F-3A46-4DD46118DFAD}"/>
                </a:ext>
              </a:extLst>
            </p:cNvPr>
            <p:cNvPicPr>
              <a:picLocks noChangeAspect="1"/>
            </p:cNvPicPr>
            <p:nvPr/>
          </p:nvPicPr>
          <p:blipFill>
            <a:blip r:embed="rId19"/>
            <a:srcRect/>
            <a:stretch/>
          </p:blipFill>
          <p:spPr>
            <a:xfrm>
              <a:off x="9079958" y="6036177"/>
              <a:ext cx="458559" cy="446991"/>
            </a:xfrm>
            <a:prstGeom prst="rect">
              <a:avLst/>
            </a:prstGeom>
          </p:spPr>
        </p:pic>
      </p:grpSp>
      <p:sp>
        <p:nvSpPr>
          <p:cNvPr id="69" name="TextBox 68">
            <a:extLst>
              <a:ext uri="{FF2B5EF4-FFF2-40B4-BE49-F238E27FC236}">
                <a16:creationId xmlns:a16="http://schemas.microsoft.com/office/drawing/2014/main" id="{A363EDC3-963D-EDD5-3371-59D395376257}"/>
              </a:ext>
            </a:extLst>
          </p:cNvPr>
          <p:cNvSpPr txBox="1"/>
          <p:nvPr/>
        </p:nvSpPr>
        <p:spPr>
          <a:xfrm>
            <a:off x="8491470"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Embedded Fonts</a:t>
            </a:r>
          </a:p>
        </p:txBody>
      </p:sp>
      <p:cxnSp>
        <p:nvCxnSpPr>
          <p:cNvPr id="70" name="Straight Connector 69">
            <a:extLst>
              <a:ext uri="{FF2B5EF4-FFF2-40B4-BE49-F238E27FC236}">
                <a16:creationId xmlns:a16="http://schemas.microsoft.com/office/drawing/2014/main" id="{F50945F4-65CA-0432-593F-BC58D7C4A130}"/>
              </a:ext>
            </a:extLst>
          </p:cNvPr>
          <p:cNvCxnSpPr>
            <a:cxnSpLocks/>
          </p:cNvCxnSpPr>
          <p:nvPr/>
        </p:nvCxnSpPr>
        <p:spPr>
          <a:xfrm>
            <a:off x="8266932"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pic>
        <p:nvPicPr>
          <p:cNvPr id="72" name="Picture 71" descr="A blue and black logo&#10;&#10;AI-generated content may be incorrect.">
            <a:extLst>
              <a:ext uri="{FF2B5EF4-FFF2-40B4-BE49-F238E27FC236}">
                <a16:creationId xmlns:a16="http://schemas.microsoft.com/office/drawing/2014/main" id="{FBDCA3E1-D519-0F15-11D7-1557A36E50C6}"/>
              </a:ext>
            </a:extLst>
          </p:cNvPr>
          <p:cNvPicPr>
            <a:picLocks noChangeAspect="1"/>
          </p:cNvPicPr>
          <p:nvPr/>
        </p:nvPicPr>
        <p:blipFill>
          <a:blip r:embed="rId10"/>
          <a:stretch>
            <a:fillRect/>
          </a:stretch>
        </p:blipFill>
        <p:spPr>
          <a:xfrm>
            <a:off x="8228755" y="985009"/>
            <a:ext cx="218003" cy="218003"/>
          </a:xfrm>
          <a:prstGeom prst="rect">
            <a:avLst/>
          </a:prstGeom>
        </p:spPr>
      </p:pic>
      <p:sp>
        <p:nvSpPr>
          <p:cNvPr id="73" name="Text Placeholder 6">
            <a:extLst>
              <a:ext uri="{FF2B5EF4-FFF2-40B4-BE49-F238E27FC236}">
                <a16:creationId xmlns:a16="http://schemas.microsoft.com/office/drawing/2014/main" id="{B4C0ADED-69D6-3321-DA33-8E6597767241}"/>
              </a:ext>
            </a:extLst>
          </p:cNvPr>
          <p:cNvSpPr txBox="1">
            <a:spLocks/>
          </p:cNvSpPr>
          <p:nvPr/>
        </p:nvSpPr>
        <p:spPr>
          <a:xfrm>
            <a:off x="8233624" y="1428527"/>
            <a:ext cx="3278017" cy="2846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100" b="0" i="0">
                <a:solidFill>
                  <a:schemeClr val="bg1"/>
                </a:solidFill>
                <a:latin typeface="Volte Light" pitchFamily="2" charset="77"/>
              </a:rPr>
              <a:t>Volte light</a:t>
            </a:r>
          </a:p>
          <a:p>
            <a:pPr>
              <a:lnSpc>
                <a:spcPct val="100000"/>
              </a:lnSpc>
              <a:spcBef>
                <a:spcPts val="0"/>
              </a:spcBef>
            </a:pPr>
            <a:r>
              <a:rPr lang="en-US" sz="1100" b="0" i="1">
                <a:solidFill>
                  <a:schemeClr val="bg1"/>
                </a:solidFill>
                <a:latin typeface="Volte Light Italic" pitchFamily="2" charset="77"/>
              </a:rPr>
              <a:t>Volte light italic</a:t>
            </a:r>
          </a:p>
          <a:p>
            <a:pPr>
              <a:lnSpc>
                <a:spcPct val="100000"/>
              </a:lnSpc>
              <a:spcBef>
                <a:spcPts val="0"/>
              </a:spcBef>
            </a:pPr>
            <a:r>
              <a:rPr lang="en-US" sz="1100" b="0" i="0">
                <a:solidFill>
                  <a:schemeClr val="bg1"/>
                </a:solidFill>
                <a:latin typeface="Volte" pitchFamily="2" charset="77"/>
              </a:rPr>
              <a:t>Volte regular</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1">
                <a:solidFill>
                  <a:schemeClr val="bg1"/>
                </a:solidFill>
                <a:latin typeface="Volte Italic" pitchFamily="2" charset="77"/>
              </a:rPr>
              <a:t>Volte regular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0">
                <a:solidFill>
                  <a:schemeClr val="bg1"/>
                </a:solidFill>
                <a:latin typeface="Volte Medium" pitchFamily="2" charset="77"/>
              </a:rPr>
              <a:t>Volte medium</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1">
                <a:solidFill>
                  <a:schemeClr val="bg1"/>
                </a:solidFill>
                <a:latin typeface="Volte Medium Italic" pitchFamily="2" charset="77"/>
              </a:rPr>
              <a:t>Volte medium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0">
                <a:solidFill>
                  <a:schemeClr val="bg1"/>
                </a:solidFill>
                <a:latin typeface="Volte Semibold" pitchFamily="2" charset="77"/>
              </a:rPr>
              <a:t>Volte semibold</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1">
                <a:solidFill>
                  <a:schemeClr val="bg1"/>
                </a:solidFill>
                <a:latin typeface="Volte Semibold Italic" pitchFamily="2" charset="77"/>
              </a:rPr>
              <a:t>Volte semibold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0">
                <a:solidFill>
                  <a:schemeClr val="bg1"/>
                </a:solidFill>
                <a:latin typeface="Volte" pitchFamily="2" charset="77"/>
              </a:rPr>
              <a:t>Volte bold</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1">
                <a:solidFill>
                  <a:schemeClr val="bg1"/>
                </a:solidFill>
                <a:latin typeface="Volte Bold Italic" pitchFamily="2" charset="77"/>
              </a:rPr>
              <a:t>Volte bold italic</a:t>
            </a:r>
          </a:p>
          <a:p>
            <a:pPr marL="0" indent="0">
              <a:lnSpc>
                <a:spcPct val="100000"/>
              </a:lnSpc>
              <a:spcBef>
                <a:spcPts val="0"/>
              </a:spcBef>
              <a:buNone/>
            </a:pPr>
            <a:endParaRPr lang="en-US" sz="1100" b="0" i="0">
              <a:solidFill>
                <a:schemeClr val="bg1"/>
              </a:solidFill>
              <a:latin typeface="Volte" pitchFamily="2" charset="77"/>
            </a:endParaRPr>
          </a:p>
        </p:txBody>
      </p:sp>
    </p:spTree>
    <p:extLst>
      <p:ext uri="{BB962C8B-B14F-4D97-AF65-F5344CB8AC3E}">
        <p14:creationId xmlns:p14="http://schemas.microsoft.com/office/powerpoint/2010/main" val="665348702"/>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Platform 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490521-46E9-6E06-1F4D-C51C10E4B42A}"/>
              </a:ext>
            </a:extLst>
          </p:cNvPr>
          <p:cNvPicPr>
            <a:picLocks noChangeAspect="1"/>
          </p:cNvPicPr>
          <p:nvPr/>
        </p:nvPicPr>
        <p:blipFill>
          <a:blip r:embed="rId2"/>
          <a:srcRect l="65" t="784" r="962" b="-1"/>
          <a:stretch/>
        </p:blipFill>
        <p:spPr>
          <a:xfrm>
            <a:off x="0" y="0"/>
            <a:ext cx="12191999" cy="6862629"/>
          </a:xfrm>
          <a:prstGeom prst="rect">
            <a:avLst/>
          </a:prstGeom>
        </p:spPr>
      </p:pic>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5965110"/>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6079512"/>
            <a:ext cx="756311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1" name="Espace réservé du pied de page 4">
            <a:extLst>
              <a:ext uri="{FF2B5EF4-FFF2-40B4-BE49-F238E27FC236}">
                <a16:creationId xmlns:a16="http://schemas.microsoft.com/office/drawing/2014/main" id="{E17619DC-D3CF-460B-0841-A86BE098886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C86D64AD-EBB8-651E-5E00-77E96DC2824B}"/>
              </a:ext>
            </a:extLst>
          </p:cNvPr>
          <p:cNvPicPr>
            <a:picLocks noChangeAspect="1"/>
          </p:cNvPicPr>
          <p:nvPr/>
        </p:nvPicPr>
        <p:blipFill>
          <a:blip r:embed="rId6"/>
          <a:srcRect/>
          <a:stretch/>
        </p:blipFill>
        <p:spPr>
          <a:xfrm>
            <a:off x="11366553" y="6299914"/>
            <a:ext cx="458559" cy="446991"/>
          </a:xfrm>
          <a:prstGeom prst="rect">
            <a:avLst/>
          </a:prstGeom>
        </p:spPr>
      </p:pic>
      <p:sp>
        <p:nvSpPr>
          <p:cNvPr id="13" name="Title 1">
            <a:extLst>
              <a:ext uri="{FF2B5EF4-FFF2-40B4-BE49-F238E27FC236}">
                <a16:creationId xmlns:a16="http://schemas.microsoft.com/office/drawing/2014/main" id="{C3EB7831-C20B-4E75-1892-1810F8A0DED1}"/>
              </a:ext>
            </a:extLst>
          </p:cNvPr>
          <p:cNvSpPr>
            <a:spLocks noGrp="1"/>
          </p:cNvSpPr>
          <p:nvPr>
            <p:ph type="title" hasCustomPrompt="1"/>
          </p:nvPr>
        </p:nvSpPr>
        <p:spPr>
          <a:xfrm>
            <a:off x="582303" y="2727434"/>
            <a:ext cx="7931075" cy="3214027"/>
          </a:xfrm>
          <a:ln>
            <a:noFill/>
          </a:ln>
        </p:spPr>
        <p:txBody>
          <a:bodyPr lIns="0" anchor="b">
            <a:noAutofit/>
          </a:bodyPr>
          <a:lstStyle>
            <a:lvl1pPr algn="l">
              <a:lnSpc>
                <a:spcPct val="90000"/>
              </a:lnSpc>
              <a:defRPr sz="5500" b="0" i="0">
                <a:solidFill>
                  <a:schemeClr val="tx2"/>
                </a:solidFill>
                <a:latin typeface="Volte Medium" pitchFamily="2" charset="77"/>
              </a:defRPr>
            </a:lvl1pPr>
          </a:lstStyle>
          <a:p>
            <a:r>
              <a:rPr lang="en-US"/>
              <a:t>Click to edit title</a:t>
            </a:r>
          </a:p>
        </p:txBody>
      </p:sp>
    </p:spTree>
    <p:extLst>
      <p:ext uri="{BB962C8B-B14F-4D97-AF65-F5344CB8AC3E}">
        <p14:creationId xmlns:p14="http://schemas.microsoft.com/office/powerpoint/2010/main" val="3344629739"/>
      </p:ext>
    </p:extLst>
  </p:cSld>
  <p:clrMapOvr>
    <a:masterClrMapping/>
  </p:clrMapOvr>
  <p:hf hdr="0" ftr="0" dt="0"/>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Platform Title + Client Log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6D12B-B47A-F667-8B06-85C3561EDC0F}"/>
              </a:ext>
            </a:extLst>
          </p:cNvPr>
          <p:cNvPicPr>
            <a:picLocks noChangeAspect="1"/>
          </p:cNvPicPr>
          <p:nvPr/>
        </p:nvPicPr>
        <p:blipFill>
          <a:blip r:embed="rId2"/>
          <a:srcRect l="66" t="432" r="610"/>
          <a:stretch/>
        </p:blipFill>
        <p:spPr>
          <a:xfrm>
            <a:off x="0" y="0"/>
            <a:ext cx="12191999" cy="6862629"/>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2727434"/>
            <a:ext cx="7931075" cy="3214027"/>
          </a:xfrm>
          <a:ln>
            <a:noFill/>
          </a:ln>
        </p:spPr>
        <p:txBody>
          <a:bodyPr lIns="0" anchor="b">
            <a:noAutofit/>
          </a:bodyPr>
          <a:lstStyle>
            <a:lvl1pPr algn="l">
              <a:lnSpc>
                <a:spcPct val="90000"/>
              </a:lnSpc>
              <a:defRPr sz="55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5965110"/>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6079512"/>
            <a:ext cx="756311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3" name="Espace réservé du pied de page 4">
            <a:extLst>
              <a:ext uri="{FF2B5EF4-FFF2-40B4-BE49-F238E27FC236}">
                <a16:creationId xmlns:a16="http://schemas.microsoft.com/office/drawing/2014/main" id="{FA21986D-BB4B-29FE-7C73-C72F8DD08A74}"/>
              </a:ext>
            </a:extLst>
          </p:cNvPr>
          <p:cNvSpPr txBox="1">
            <a:spLocks/>
          </p:cNvSpPr>
          <p:nvPr/>
        </p:nvSpPr>
        <p:spPr>
          <a:xfrm>
            <a:off x="7171841"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7" name="Picture 6">
            <a:extLst>
              <a:ext uri="{FF2B5EF4-FFF2-40B4-BE49-F238E27FC236}">
                <a16:creationId xmlns:a16="http://schemas.microsoft.com/office/drawing/2014/main" id="{7ACF3EBE-0059-6264-156D-8EA30F4E1305}"/>
              </a:ext>
            </a:extLst>
          </p:cNvPr>
          <p:cNvPicPr>
            <a:picLocks noChangeAspect="1"/>
          </p:cNvPicPr>
          <p:nvPr/>
        </p:nvPicPr>
        <p:blipFill>
          <a:blip r:embed="rId6"/>
          <a:srcRect/>
          <a:stretch/>
        </p:blipFill>
        <p:spPr>
          <a:xfrm>
            <a:off x="11513282" y="327885"/>
            <a:ext cx="458559" cy="446991"/>
          </a:xfrm>
          <a:prstGeom prst="rect">
            <a:avLst/>
          </a:prstGeom>
        </p:spPr>
      </p:pic>
      <p:cxnSp>
        <p:nvCxnSpPr>
          <p:cNvPr id="9" name="Straight Connector 8">
            <a:extLst>
              <a:ext uri="{FF2B5EF4-FFF2-40B4-BE49-F238E27FC236}">
                <a16:creationId xmlns:a16="http://schemas.microsoft.com/office/drawing/2014/main" id="{2D5525F6-6731-F9F9-90C1-9F3C9AD2E265}"/>
              </a:ext>
            </a:extLst>
          </p:cNvPr>
          <p:cNvCxnSpPr/>
          <p:nvPr/>
        </p:nvCxnSpPr>
        <p:spPr>
          <a:xfrm>
            <a:off x="11271856" y="315488"/>
            <a:ext cx="0" cy="54036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04924167"/>
      </p:ext>
    </p:extLst>
  </p:cSld>
  <p:clrMapOvr>
    <a:masterClrMapping/>
  </p:clrMapOvr>
  <p:hf hdr="0" ftr="0" dt="0"/>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Core AI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414"/>
            <a:ext cx="12192000" cy="6857171"/>
          </a:xfrm>
          <a:prstGeom prst="rect">
            <a:avLst/>
          </a:prstGeom>
        </p:spPr>
      </p:pic>
      <p:pic>
        <p:nvPicPr>
          <p:cNvPr id="7" name="Graphic 6">
            <a:extLst>
              <a:ext uri="{FF2B5EF4-FFF2-40B4-BE49-F238E27FC236}">
                <a16:creationId xmlns:a16="http://schemas.microsoft.com/office/drawing/2014/main" id="{C12E3928-C11F-B7F9-D739-EA3CD94429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999" y="3124201"/>
            <a:ext cx="3810000" cy="609598"/>
          </a:xfrm>
          <a:prstGeom prst="rect">
            <a:avLst/>
          </a:prstGeom>
        </p:spPr>
      </p:pic>
    </p:spTree>
    <p:extLst>
      <p:ext uri="{BB962C8B-B14F-4D97-AF65-F5344CB8AC3E}">
        <p14:creationId xmlns:p14="http://schemas.microsoft.com/office/powerpoint/2010/main" val="267603180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tatement/Divider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C29C01-02D2-1819-CBED-683B9353F92F}"/>
              </a:ext>
            </a:extLst>
          </p:cNvPr>
          <p:cNvPicPr>
            <a:picLocks noChangeAspect="1"/>
          </p:cNvPicPr>
          <p:nvPr/>
        </p:nvPicPr>
        <p:blipFill>
          <a:blip r:embed="rId2"/>
          <a:srcRect t="6" b="6"/>
          <a:stretch/>
        </p:blipFill>
        <p:spPr>
          <a:xfrm>
            <a:off x="0" y="1"/>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702E6FD6-BF2D-6459-CB2D-C67150CD9355}"/>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8E7F9BFD-79F7-6D3D-9CA7-E33349A66D64}"/>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D3617B1A-2C73-83D4-5C4E-6E632F8962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374850405"/>
      </p:ext>
    </p:extLst>
  </p:cSld>
  <p:clrMapOvr>
    <a:masterClrMapping/>
  </p:clrMapOvr>
  <p:hf hdr="0" ftr="0" dt="0"/>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ALX Mess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414"/>
            <a:ext cx="12192000" cy="6857171"/>
          </a:xfrm>
          <a:prstGeom prst="rect">
            <a:avLst/>
          </a:prstGeom>
        </p:spPr>
      </p:pic>
      <p:sp>
        <p:nvSpPr>
          <p:cNvPr id="2" name="Text Placeholder 12">
            <a:extLst>
              <a:ext uri="{FF2B5EF4-FFF2-40B4-BE49-F238E27FC236}">
                <a16:creationId xmlns:a16="http://schemas.microsoft.com/office/drawing/2014/main" id="{F7CE5941-6103-526A-3084-DCE4CE8DEE27}"/>
              </a:ext>
            </a:extLst>
          </p:cNvPr>
          <p:cNvSpPr>
            <a:spLocks noGrp="1"/>
          </p:cNvSpPr>
          <p:nvPr>
            <p:ph type="body" sz="quarter" idx="10" hasCustomPrompt="1"/>
          </p:nvPr>
        </p:nvSpPr>
        <p:spPr>
          <a:xfrm>
            <a:off x="1520313" y="3205504"/>
            <a:ext cx="9151374" cy="446992"/>
          </a:xfrm>
        </p:spPr>
        <p:txBody>
          <a:bodyPr>
            <a:noAutofit/>
          </a:bodyPr>
          <a:lstStyle>
            <a:lvl1pPr marL="720000" marR="0" indent="-625680" algn="ctr" defTabSz="914400" rtl="0" eaLnBrk="1" fontAlgn="ctr" latinLnBrk="0" hangingPunct="1">
              <a:lnSpc>
                <a:spcPct val="90000"/>
              </a:lnSpc>
              <a:spcBef>
                <a:spcPts val="3000"/>
              </a:spcBef>
              <a:spcAft>
                <a:spcPts val="3000"/>
              </a:spcAft>
              <a:buClrTx/>
              <a:buSzPct val="300000"/>
              <a:buFontTx/>
              <a:buBlip>
                <a:blip r:embed="rId3"/>
              </a:buBlip>
              <a:tabLst/>
              <a:defRPr lang="en-US" sz="2000" b="0" i="0" kern="1600" spc="0" baseline="0" dirty="0">
                <a:solidFill>
                  <a:schemeClr val="tx2"/>
                </a:solidFill>
                <a:latin typeface="Volte" pitchFamily="2" charset="77"/>
                <a:ea typeface="Verdana" panose="020B060403050404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Tree>
    <p:extLst>
      <p:ext uri="{BB962C8B-B14F-4D97-AF65-F5344CB8AC3E}">
        <p14:creationId xmlns:p14="http://schemas.microsoft.com/office/powerpoint/2010/main" val="3124322099"/>
      </p:ext>
    </p:extLst>
  </p:cSld>
  <p:clrMapOvr>
    <a:masterClrMapping/>
  </p:clrMapOvr>
  <p:hf hdr="0" ftr="0" dt="0"/>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People Title Slide + Client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A5E76-33CB-B82C-B132-56E9D45D2DD9}"/>
              </a:ext>
            </a:extLst>
          </p:cNvPr>
          <p:cNvPicPr>
            <a:picLocks noChangeAspect="1"/>
          </p:cNvPicPr>
          <p:nvPr/>
        </p:nvPicPr>
        <p:blipFill>
          <a:blip r:embed="rId2"/>
          <a:srcRect l="6" r="6"/>
          <a:stretch/>
        </p:blipFill>
        <p:spPr>
          <a:xfrm flipH="1">
            <a:off x="0" y="0"/>
            <a:ext cx="12192000" cy="6858000"/>
          </a:xfrm>
          <a:prstGeom prst="rect">
            <a:avLst/>
          </a:prstGeom>
        </p:spPr>
      </p:pic>
      <p:pic>
        <p:nvPicPr>
          <p:cNvPr id="7" name="Graphic 6">
            <a:extLst>
              <a:ext uri="{FF2B5EF4-FFF2-40B4-BE49-F238E27FC236}">
                <a16:creationId xmlns:a16="http://schemas.microsoft.com/office/drawing/2014/main" id="{96992258-A121-C0F3-A105-BEADB480B3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453"/>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2130463" y="1489841"/>
            <a:ext cx="7931075" cy="3214027"/>
          </a:xfrm>
          <a:ln>
            <a:noFill/>
          </a:ln>
        </p:spPr>
        <p:txBody>
          <a:bodyPr lIns="0" anchor="b">
            <a:noAutofit/>
          </a:bodyPr>
          <a:lstStyle>
            <a:lvl1pPr algn="ctr">
              <a:lnSpc>
                <a:spcPct val="90000"/>
              </a:lnSpc>
              <a:defRPr sz="5500" b="0" i="0">
                <a:solidFill>
                  <a:schemeClr val="tx2"/>
                </a:solidFill>
                <a:latin typeface="Volte Medium" pitchFamily="2" charset="77"/>
              </a:defRPr>
            </a:lvl1pPr>
          </a:lstStyle>
          <a:p>
            <a:r>
              <a:rPr lang="en-US"/>
              <a:t>Click to edit title</a:t>
            </a:r>
          </a:p>
        </p:txBody>
      </p:sp>
      <p:sp>
        <p:nvSpPr>
          <p:cNvPr id="12" name="Text Placeholder 12">
            <a:extLst>
              <a:ext uri="{FF2B5EF4-FFF2-40B4-BE49-F238E27FC236}">
                <a16:creationId xmlns:a16="http://schemas.microsoft.com/office/drawing/2014/main" id="{58A32F06-BEFE-3E64-D530-C927765E174F}"/>
              </a:ext>
            </a:extLst>
          </p:cNvPr>
          <p:cNvSpPr>
            <a:spLocks noGrp="1"/>
          </p:cNvSpPr>
          <p:nvPr>
            <p:ph type="body" sz="quarter" idx="10" hasCustomPrompt="1"/>
          </p:nvPr>
        </p:nvSpPr>
        <p:spPr>
          <a:xfrm>
            <a:off x="2130463" y="4921167"/>
            <a:ext cx="7931074" cy="446992"/>
          </a:xfrm>
        </p:spPr>
        <p:txBody>
          <a:bodyPr>
            <a:noAutofit/>
          </a:bodyPr>
          <a:lstStyle>
            <a:lvl1pPr marL="720000" marR="0" indent="-442800" algn="l" defTabSz="914400" rtl="0" eaLnBrk="1" fontAlgn="ctr" latinLnBrk="0" hangingPunct="1">
              <a:lnSpc>
                <a:spcPct val="90000"/>
              </a:lnSpc>
              <a:spcBef>
                <a:spcPts val="3000"/>
              </a:spcBef>
              <a:spcAft>
                <a:spcPts val="3000"/>
              </a:spcAft>
              <a:buClrTx/>
              <a:buSzPct val="300000"/>
              <a:buFontTx/>
              <a:buBlip>
                <a:blip r:embed="rId5"/>
              </a:buBlip>
              <a:tabLst/>
              <a:defRPr lang="en-US" sz="1400" b="0" i="0" kern="1600" spc="0" baseline="0" dirty="0">
                <a:solidFill>
                  <a:schemeClr val="tx2"/>
                </a:solidFill>
                <a:latin typeface="Volte" pitchFamily="2" charset="77"/>
                <a:ea typeface="Verdana" panose="020B060403050404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pic>
        <p:nvPicPr>
          <p:cNvPr id="16" name="Graphic 15">
            <a:extLst>
              <a:ext uri="{FF2B5EF4-FFF2-40B4-BE49-F238E27FC236}">
                <a16:creationId xmlns:a16="http://schemas.microsoft.com/office/drawing/2014/main" id="{9755A7A7-2815-E09B-80C4-7CD1A6715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303" y="420576"/>
            <a:ext cx="1635066" cy="261610"/>
          </a:xfrm>
          <a:prstGeom prst="rect">
            <a:avLst/>
          </a:prstGeom>
        </p:spPr>
      </p:pic>
      <p:sp>
        <p:nvSpPr>
          <p:cNvPr id="17" name="Espace réservé du pied de page 4">
            <a:extLst>
              <a:ext uri="{FF2B5EF4-FFF2-40B4-BE49-F238E27FC236}">
                <a16:creationId xmlns:a16="http://schemas.microsoft.com/office/drawing/2014/main" id="{8316BB25-9179-78F1-6BCB-0CBC43CEC4BF}"/>
              </a:ext>
            </a:extLst>
          </p:cNvPr>
          <p:cNvSpPr txBox="1">
            <a:spLocks/>
          </p:cNvSpPr>
          <p:nvPr/>
        </p:nvSpPr>
        <p:spPr>
          <a:xfrm>
            <a:off x="7171841"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8" name="Picture 17">
            <a:extLst>
              <a:ext uri="{FF2B5EF4-FFF2-40B4-BE49-F238E27FC236}">
                <a16:creationId xmlns:a16="http://schemas.microsoft.com/office/drawing/2014/main" id="{610B39BF-147E-29F2-1D60-3885515C281C}"/>
              </a:ext>
            </a:extLst>
          </p:cNvPr>
          <p:cNvPicPr>
            <a:picLocks noChangeAspect="1"/>
          </p:cNvPicPr>
          <p:nvPr/>
        </p:nvPicPr>
        <p:blipFill>
          <a:blip r:embed="rId8"/>
          <a:srcRect/>
          <a:stretch/>
        </p:blipFill>
        <p:spPr>
          <a:xfrm>
            <a:off x="11513282" y="327885"/>
            <a:ext cx="458559" cy="446991"/>
          </a:xfrm>
          <a:prstGeom prst="rect">
            <a:avLst/>
          </a:prstGeom>
        </p:spPr>
      </p:pic>
      <p:cxnSp>
        <p:nvCxnSpPr>
          <p:cNvPr id="19" name="Straight Connector 18">
            <a:extLst>
              <a:ext uri="{FF2B5EF4-FFF2-40B4-BE49-F238E27FC236}">
                <a16:creationId xmlns:a16="http://schemas.microsoft.com/office/drawing/2014/main" id="{700B4371-AA91-932D-5EFB-23101D031892}"/>
              </a:ext>
            </a:extLst>
          </p:cNvPr>
          <p:cNvCxnSpPr/>
          <p:nvPr/>
        </p:nvCxnSpPr>
        <p:spPr>
          <a:xfrm>
            <a:off x="11271856" y="315488"/>
            <a:ext cx="0" cy="54036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76760094"/>
      </p:ext>
    </p:extLst>
  </p:cSld>
  <p:clrMapOvr>
    <a:masterClrMapping/>
  </p:clrMapOvr>
  <p:hf hdr="0" ftr="0" dt="0"/>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People Titl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8F22D-8A20-865A-8059-1C7E0AB7C428}"/>
              </a:ext>
            </a:extLst>
          </p:cNvPr>
          <p:cNvSpPr/>
          <p:nvPr/>
        </p:nvSpPr>
        <p:spPr>
          <a:xfrm>
            <a:off x="1" y="828"/>
            <a:ext cx="7391998" cy="6857172"/>
          </a:xfrm>
          <a:prstGeom prst="rect">
            <a:avLst/>
          </a:prstGeom>
          <a:gradFill>
            <a:gsLst>
              <a:gs pos="100000">
                <a:srgbClr val="004C52"/>
              </a:gs>
              <a:gs pos="40000">
                <a:srgbClr val="00343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B3E93-78B8-EBD5-346D-F72DD17B979B}"/>
              </a:ext>
            </a:extLst>
          </p:cNvPr>
          <p:cNvPicPr>
            <a:picLocks noChangeAspect="1"/>
          </p:cNvPicPr>
          <p:nvPr/>
        </p:nvPicPr>
        <p:blipFill>
          <a:blip r:embed="rId2"/>
          <a:srcRect l="22925" r="5837"/>
          <a:stretch>
            <a:fillRect/>
          </a:stretch>
        </p:blipFill>
        <p:spPr>
          <a:xfrm>
            <a:off x="7391998" y="829"/>
            <a:ext cx="4800001" cy="6857172"/>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1939159"/>
            <a:ext cx="5939059" cy="2620850"/>
          </a:xfrm>
          <a:ln>
            <a:noFill/>
          </a:ln>
        </p:spPr>
        <p:txBody>
          <a:bodyPr lIns="0" anchor="b">
            <a:noAutofit/>
          </a:bodyPr>
          <a:lstStyle>
            <a:lvl1pPr algn="l">
              <a:lnSpc>
                <a:spcPct val="90000"/>
              </a:lnSpc>
              <a:defRPr sz="40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4701901"/>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4816303"/>
            <a:ext cx="5571103"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A3A3699-A5E6-BDC9-83AE-AA146AAB4648}"/>
              </a:ext>
            </a:extLst>
          </p:cNvPr>
          <p:cNvSpPr txBox="1">
            <a:spLocks/>
          </p:cNvSpPr>
          <p:nvPr/>
        </p:nvSpPr>
        <p:spPr>
          <a:xfrm>
            <a:off x="159732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0" name="Picture 9">
            <a:extLst>
              <a:ext uri="{FF2B5EF4-FFF2-40B4-BE49-F238E27FC236}">
                <a16:creationId xmlns:a16="http://schemas.microsoft.com/office/drawing/2014/main" id="{2195CE85-0C5B-DB48-2492-4E74D72AB9D4}"/>
              </a:ext>
            </a:extLst>
          </p:cNvPr>
          <p:cNvPicPr>
            <a:picLocks noChangeAspect="1"/>
          </p:cNvPicPr>
          <p:nvPr/>
        </p:nvPicPr>
        <p:blipFill>
          <a:blip r:embed="rId6"/>
          <a:srcRect/>
          <a:stretch/>
        </p:blipFill>
        <p:spPr>
          <a:xfrm>
            <a:off x="6674413" y="6299914"/>
            <a:ext cx="458559" cy="446991"/>
          </a:xfrm>
          <a:prstGeom prst="rect">
            <a:avLst/>
          </a:prstGeom>
        </p:spPr>
      </p:pic>
      <p:cxnSp>
        <p:nvCxnSpPr>
          <p:cNvPr id="13" name="Straight Connector 12">
            <a:extLst>
              <a:ext uri="{FF2B5EF4-FFF2-40B4-BE49-F238E27FC236}">
                <a16:creationId xmlns:a16="http://schemas.microsoft.com/office/drawing/2014/main" id="{B6B3F53D-2737-2D83-8157-8F508A3B98BB}"/>
              </a:ext>
            </a:extLst>
          </p:cNvPr>
          <p:cNvCxnSpPr>
            <a:cxnSpLocks/>
          </p:cNvCxnSpPr>
          <p:nvPr/>
        </p:nvCxnSpPr>
        <p:spPr>
          <a:xfrm flipV="1">
            <a:off x="7391998" y="0"/>
            <a:ext cx="0" cy="685800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828325648"/>
      </p:ext>
    </p:extLst>
  </p:cSld>
  <p:clrMapOvr>
    <a:masterClrMapping/>
  </p:clrMapOvr>
  <p:hf hdr="0" ftr="0" dt="0"/>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People Titl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8F22D-8A20-865A-8059-1C7E0AB7C428}"/>
              </a:ext>
            </a:extLst>
          </p:cNvPr>
          <p:cNvSpPr/>
          <p:nvPr/>
        </p:nvSpPr>
        <p:spPr>
          <a:xfrm>
            <a:off x="1" y="828"/>
            <a:ext cx="7391998" cy="6857172"/>
          </a:xfrm>
          <a:prstGeom prst="rect">
            <a:avLst/>
          </a:prstGeom>
          <a:gradFill>
            <a:gsLst>
              <a:gs pos="100000">
                <a:srgbClr val="004C52"/>
              </a:gs>
              <a:gs pos="40000">
                <a:srgbClr val="00343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B3E93-78B8-EBD5-346D-F72DD17B979B}"/>
              </a:ext>
            </a:extLst>
          </p:cNvPr>
          <p:cNvPicPr>
            <a:picLocks noChangeAspect="1"/>
          </p:cNvPicPr>
          <p:nvPr/>
        </p:nvPicPr>
        <p:blipFill>
          <a:blip r:embed="rId2"/>
          <a:srcRect l="17271" r="11491"/>
          <a:stretch>
            <a:fillRect/>
          </a:stretch>
        </p:blipFill>
        <p:spPr>
          <a:xfrm>
            <a:off x="7391998" y="829"/>
            <a:ext cx="4800001" cy="6857172"/>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1939159"/>
            <a:ext cx="5939059" cy="2620850"/>
          </a:xfrm>
          <a:ln>
            <a:noFill/>
          </a:ln>
        </p:spPr>
        <p:txBody>
          <a:bodyPr lIns="0" anchor="b">
            <a:noAutofit/>
          </a:bodyPr>
          <a:lstStyle>
            <a:lvl1pPr algn="l">
              <a:lnSpc>
                <a:spcPct val="90000"/>
              </a:lnSpc>
              <a:defRPr sz="40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4701901"/>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4816303"/>
            <a:ext cx="5571103"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A3A3699-A5E6-BDC9-83AE-AA146AAB4648}"/>
              </a:ext>
            </a:extLst>
          </p:cNvPr>
          <p:cNvSpPr txBox="1">
            <a:spLocks/>
          </p:cNvSpPr>
          <p:nvPr/>
        </p:nvSpPr>
        <p:spPr>
          <a:xfrm>
            <a:off x="159732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0" name="Picture 9">
            <a:extLst>
              <a:ext uri="{FF2B5EF4-FFF2-40B4-BE49-F238E27FC236}">
                <a16:creationId xmlns:a16="http://schemas.microsoft.com/office/drawing/2014/main" id="{2195CE85-0C5B-DB48-2492-4E74D72AB9D4}"/>
              </a:ext>
            </a:extLst>
          </p:cNvPr>
          <p:cNvPicPr>
            <a:picLocks noChangeAspect="1"/>
          </p:cNvPicPr>
          <p:nvPr/>
        </p:nvPicPr>
        <p:blipFill>
          <a:blip r:embed="rId6"/>
          <a:srcRect/>
          <a:stretch/>
        </p:blipFill>
        <p:spPr>
          <a:xfrm>
            <a:off x="6674413" y="6299914"/>
            <a:ext cx="458559" cy="446991"/>
          </a:xfrm>
          <a:prstGeom prst="rect">
            <a:avLst/>
          </a:prstGeom>
        </p:spPr>
      </p:pic>
      <p:cxnSp>
        <p:nvCxnSpPr>
          <p:cNvPr id="13" name="Straight Connector 12">
            <a:extLst>
              <a:ext uri="{FF2B5EF4-FFF2-40B4-BE49-F238E27FC236}">
                <a16:creationId xmlns:a16="http://schemas.microsoft.com/office/drawing/2014/main" id="{B6B3F53D-2737-2D83-8157-8F508A3B98BB}"/>
              </a:ext>
            </a:extLst>
          </p:cNvPr>
          <p:cNvCxnSpPr>
            <a:cxnSpLocks/>
          </p:cNvCxnSpPr>
          <p:nvPr/>
        </p:nvCxnSpPr>
        <p:spPr>
          <a:xfrm flipV="1">
            <a:off x="7391998" y="0"/>
            <a:ext cx="0" cy="685800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539338382"/>
      </p:ext>
    </p:extLst>
  </p:cSld>
  <p:clrMapOvr>
    <a:masterClrMapping/>
  </p:clrMapOvr>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E36F426-2882-36F1-5CA4-0933AC0D1914}"/>
              </a:ext>
            </a:extLst>
          </p:cNvPr>
          <p:cNvPicPr>
            <a:picLocks noChangeAspect="1"/>
          </p:cNvPicPr>
          <p:nvPr/>
        </p:nvPicPr>
        <p:blipFill>
          <a:blip r:embed="rId2"/>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sp>
        <p:nvSpPr>
          <p:cNvPr id="11" name="Espace réservé du pied de page 4">
            <a:extLst>
              <a:ext uri="{FF2B5EF4-FFF2-40B4-BE49-F238E27FC236}">
                <a16:creationId xmlns:a16="http://schemas.microsoft.com/office/drawing/2014/main" id="{E17619DC-D3CF-460B-0841-A86BE098886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C86D64AD-EBB8-651E-5E00-77E96DC2824B}"/>
              </a:ext>
            </a:extLst>
          </p:cNvPr>
          <p:cNvPicPr>
            <a:picLocks noChangeAspect="1"/>
          </p:cNvPicPr>
          <p:nvPr/>
        </p:nvPicPr>
        <p:blipFill>
          <a:blip r:embed="rId5"/>
          <a:srcRect/>
          <a:stretch/>
        </p:blipFill>
        <p:spPr>
          <a:xfrm>
            <a:off x="11366553" y="6299914"/>
            <a:ext cx="458559" cy="446991"/>
          </a:xfrm>
          <a:prstGeom prst="rect">
            <a:avLst/>
          </a:prstGeom>
        </p:spPr>
      </p:pic>
      <p:sp>
        <p:nvSpPr>
          <p:cNvPr id="13" name="Title 1">
            <a:extLst>
              <a:ext uri="{FF2B5EF4-FFF2-40B4-BE49-F238E27FC236}">
                <a16:creationId xmlns:a16="http://schemas.microsoft.com/office/drawing/2014/main" id="{C3EB7831-C20B-4E75-1892-1810F8A0DED1}"/>
              </a:ext>
            </a:extLst>
          </p:cNvPr>
          <p:cNvSpPr>
            <a:spLocks noGrp="1"/>
          </p:cNvSpPr>
          <p:nvPr>
            <p:ph type="title" hasCustomPrompt="1"/>
          </p:nvPr>
        </p:nvSpPr>
        <p:spPr>
          <a:xfrm>
            <a:off x="582303" y="2237666"/>
            <a:ext cx="7931075" cy="1274940"/>
          </a:xfrm>
          <a:ln>
            <a:noFill/>
          </a:ln>
        </p:spPr>
        <p:txBody>
          <a:bodyPr lIns="0" anchor="b">
            <a:noAutofit/>
          </a:bodyPr>
          <a:lstStyle>
            <a:lvl1pPr algn="l">
              <a:lnSpc>
                <a:spcPct val="90000"/>
              </a:lnSpc>
              <a:defRPr sz="3500" b="0" i="0">
                <a:solidFill>
                  <a:schemeClr val="tx2"/>
                </a:solidFill>
                <a:latin typeface="Volte Medium" pitchFamily="2" charset="77"/>
              </a:defRPr>
            </a:lvl1pPr>
          </a:lstStyle>
          <a:p>
            <a:r>
              <a:rPr lang="en-US"/>
              <a:t>Agenda</a:t>
            </a:r>
          </a:p>
        </p:txBody>
      </p:sp>
      <p:cxnSp>
        <p:nvCxnSpPr>
          <p:cNvPr id="7" name="Straight Connector 6">
            <a:extLst>
              <a:ext uri="{FF2B5EF4-FFF2-40B4-BE49-F238E27FC236}">
                <a16:creationId xmlns:a16="http://schemas.microsoft.com/office/drawing/2014/main" id="{02433EB6-BC2A-72B4-BF4D-23D0E287D351}"/>
              </a:ext>
            </a:extLst>
          </p:cNvPr>
          <p:cNvCxnSpPr/>
          <p:nvPr/>
        </p:nvCxnSpPr>
        <p:spPr>
          <a:xfrm>
            <a:off x="582303" y="3699981"/>
            <a:ext cx="7947100" cy="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9" name="Text Placeholder 12">
            <a:extLst>
              <a:ext uri="{FF2B5EF4-FFF2-40B4-BE49-F238E27FC236}">
                <a16:creationId xmlns:a16="http://schemas.microsoft.com/office/drawing/2014/main" id="{6F0EEEC3-F25B-0A96-E1AA-62B50BC24425}"/>
              </a:ext>
            </a:extLst>
          </p:cNvPr>
          <p:cNvSpPr>
            <a:spLocks noGrp="1"/>
          </p:cNvSpPr>
          <p:nvPr>
            <p:ph type="body" sz="quarter" idx="10" hasCustomPrompt="1"/>
          </p:nvPr>
        </p:nvSpPr>
        <p:spPr>
          <a:xfrm>
            <a:off x="582304" y="3894851"/>
            <a:ext cx="549072" cy="2120250"/>
          </a:xfrm>
        </p:spPr>
        <p:txBody>
          <a:bodyPr>
            <a:noAutofit/>
          </a:bodyPr>
          <a:lstStyle>
            <a:lvl1pPr marL="0" indent="0" algn="r">
              <a:lnSpc>
                <a:spcPct val="150000"/>
              </a:lnSpc>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01.</a:t>
            </a:r>
          </a:p>
          <a:p>
            <a:pPr lvl="0"/>
            <a:r>
              <a:rPr lang="en-US"/>
              <a:t>02.</a:t>
            </a:r>
          </a:p>
          <a:p>
            <a:pPr lvl="0"/>
            <a:r>
              <a:rPr lang="en-US"/>
              <a:t>03.</a:t>
            </a:r>
          </a:p>
          <a:p>
            <a:pPr lvl="0"/>
            <a:r>
              <a:rPr lang="en-US"/>
              <a:t>04.</a:t>
            </a:r>
          </a:p>
          <a:p>
            <a:pPr lvl="0"/>
            <a:r>
              <a:rPr lang="en-US"/>
              <a:t>05.</a:t>
            </a:r>
          </a:p>
        </p:txBody>
      </p:sp>
      <p:sp>
        <p:nvSpPr>
          <p:cNvPr id="14" name="Text Placeholder 12">
            <a:extLst>
              <a:ext uri="{FF2B5EF4-FFF2-40B4-BE49-F238E27FC236}">
                <a16:creationId xmlns:a16="http://schemas.microsoft.com/office/drawing/2014/main" id="{70F1B1A4-2481-EDF1-661B-53504FEFDF7D}"/>
              </a:ext>
            </a:extLst>
          </p:cNvPr>
          <p:cNvSpPr>
            <a:spLocks noGrp="1"/>
          </p:cNvSpPr>
          <p:nvPr>
            <p:ph type="body" sz="quarter" idx="11" hasCustomPrompt="1"/>
          </p:nvPr>
        </p:nvSpPr>
        <p:spPr>
          <a:xfrm>
            <a:off x="1301858" y="3894851"/>
            <a:ext cx="7227544" cy="2120250"/>
          </a:xfrm>
        </p:spPr>
        <p:txBody>
          <a:bodyPr>
            <a:noAutofit/>
          </a:bodyPr>
          <a:lstStyle>
            <a:lvl1pPr marL="0" indent="0">
              <a:lnSpc>
                <a:spcPct val="150000"/>
              </a:lnSpc>
              <a:buNone/>
              <a:defRPr lang="en-US" sz="1400" b="0" i="0" kern="1200" dirty="0" smtClean="0">
                <a:solidFill>
                  <a:schemeClr val="tx2"/>
                </a:solidFill>
                <a:latin typeface="Volte" pitchFamily="2" charset="77"/>
                <a:ea typeface="+mn-ea"/>
                <a:cs typeface="+mn-cs"/>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marL="0" lvl="0" indent="0" algn="l" defTabSz="914400" rtl="0" eaLnBrk="1" latinLnBrk="0" hangingPunct="1">
              <a:lnSpc>
                <a:spcPct val="150000"/>
              </a:lnSpc>
              <a:spcBef>
                <a:spcPts val="1000"/>
              </a:spcBef>
              <a:buClr>
                <a:schemeClr val="accent1"/>
              </a:buClr>
              <a:buFont typeface="Arial" panose="020B0604020202020204" pitchFamily="34" charset="0"/>
              <a:buNone/>
            </a:pPr>
            <a:r>
              <a:rPr lang="en-US"/>
              <a:t>Agenda list item 1</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2</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3</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4</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5</a:t>
            </a:r>
          </a:p>
        </p:txBody>
      </p:sp>
      <p:cxnSp>
        <p:nvCxnSpPr>
          <p:cNvPr id="18" name="Straight Connector 17">
            <a:extLst>
              <a:ext uri="{FF2B5EF4-FFF2-40B4-BE49-F238E27FC236}">
                <a16:creationId xmlns:a16="http://schemas.microsoft.com/office/drawing/2014/main" id="{737635C2-8D27-6EA3-ACFA-B8855E03C568}"/>
              </a:ext>
            </a:extLst>
          </p:cNvPr>
          <p:cNvCxnSpPr/>
          <p:nvPr/>
        </p:nvCxnSpPr>
        <p:spPr>
          <a:xfrm>
            <a:off x="582303" y="6241845"/>
            <a:ext cx="7947100" cy="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24870203"/>
      </p:ext>
    </p:extLst>
  </p:cSld>
  <p:clrMapOvr>
    <a:masterClrMapping/>
  </p:clrMapOvr>
  <p:hf hdr="0" ftr="0" dt="0"/>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Headline Cent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lgn="ctr">
              <a:defRPr sz="3000" b="0" i="0">
                <a:solidFill>
                  <a:schemeClr val="tx2"/>
                </a:solidFill>
                <a:latin typeface="Volte Medium" pitchFamily="2" charset="77"/>
              </a:defRPr>
            </a:lvl1pPr>
          </a:lstStyle>
          <a:p>
            <a:r>
              <a:rPr lang="en-US"/>
              <a:t>Click to edit headline</a:t>
            </a:r>
          </a:p>
        </p:txBody>
      </p:sp>
      <p:grpSp>
        <p:nvGrpSpPr>
          <p:cNvPr id="6" name="Group 5">
            <a:extLst>
              <a:ext uri="{FF2B5EF4-FFF2-40B4-BE49-F238E27FC236}">
                <a16:creationId xmlns:a16="http://schemas.microsoft.com/office/drawing/2014/main" id="{E909CB58-3187-0B21-A484-A9994CBE11E9}"/>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5414DFA-A954-AAD7-139E-47E4B0F6CD22}"/>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B9AE1630-4AA8-A8A3-5D05-E0E35AF101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4277837497"/>
      </p:ext>
    </p:extLst>
  </p:cSld>
  <p:clrMapOvr>
    <a:masterClrMapping/>
  </p:clrMapOvr>
  <p:hf hdr="0" ftr="0" dt="0"/>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Headlin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3977"/>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grpSp>
        <p:nvGrpSpPr>
          <p:cNvPr id="6" name="Group 5">
            <a:extLst>
              <a:ext uri="{FF2B5EF4-FFF2-40B4-BE49-F238E27FC236}">
                <a16:creationId xmlns:a16="http://schemas.microsoft.com/office/drawing/2014/main" id="{272FFFC3-65D6-3EB6-812C-73A88FA6A5AD}"/>
              </a:ext>
            </a:extLst>
          </p:cNvPr>
          <p:cNvGrpSpPr/>
          <p:nvPr/>
        </p:nvGrpSpPr>
        <p:grpSpPr>
          <a:xfrm>
            <a:off x="0" y="6457039"/>
            <a:ext cx="1659885" cy="406991"/>
            <a:chOff x="0" y="6414270"/>
            <a:chExt cx="1844566" cy="452273"/>
          </a:xfrm>
        </p:grpSpPr>
        <p:pic>
          <p:nvPicPr>
            <p:cNvPr id="13" name="Picture 12">
              <a:extLst>
                <a:ext uri="{FF2B5EF4-FFF2-40B4-BE49-F238E27FC236}">
                  <a16:creationId xmlns:a16="http://schemas.microsoft.com/office/drawing/2014/main" id="{0F985FAC-D729-7DB3-0837-28AAEA1CE8C5}"/>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B202E185-69C9-00D6-3314-57DF42783DC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074389622"/>
      </p:ext>
    </p:extLst>
  </p:cSld>
  <p:clrMapOvr>
    <a:masterClrMapping/>
  </p:clrMapOvr>
  <p:hf hdr="0" ftr="0" dt="0"/>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Headline + Subhea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grpSp>
        <p:nvGrpSpPr>
          <p:cNvPr id="13" name="Group 12">
            <a:extLst>
              <a:ext uri="{FF2B5EF4-FFF2-40B4-BE49-F238E27FC236}">
                <a16:creationId xmlns:a16="http://schemas.microsoft.com/office/drawing/2014/main" id="{A8ECBD1D-FE50-230D-5FF6-F9009DC38170}"/>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7B15570-8BAF-25E5-777D-B3ADAC406C28}"/>
                </a:ext>
              </a:extLst>
            </p:cNvPr>
            <p:cNvPicPr>
              <a:picLocks noChangeAspect="1"/>
            </p:cNvPicPr>
            <p:nvPr/>
          </p:nvPicPr>
          <p:blipFill>
            <a:blip r:embed="rId4"/>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B8B4261F-6164-6C41-8228-6927B63E827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295501840"/>
      </p:ext>
    </p:extLst>
  </p:cSld>
  <p:clrMapOvr>
    <a:masterClrMapping/>
  </p:clrMapOvr>
  <p:hf hdr="0" ftr="0" dt="0"/>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Headline + Sub + Body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3" y="1552575"/>
            <a:ext cx="11471275" cy="44304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034553137"/>
      </p:ext>
    </p:extLst>
  </p:cSld>
  <p:clrMapOvr>
    <a:masterClrMapping/>
  </p:clrMapOvr>
  <p:hf hdr="0" ftr="0" dt="0"/>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Content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4" y="1552575"/>
            <a:ext cx="5325334" cy="44304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cxnSp>
        <p:nvCxnSpPr>
          <p:cNvPr id="3" name="Straight Connector 2">
            <a:extLst>
              <a:ext uri="{FF2B5EF4-FFF2-40B4-BE49-F238E27FC236}">
                <a16:creationId xmlns:a16="http://schemas.microsoft.com/office/drawing/2014/main" id="{329C28CF-1C50-05C3-E0BD-0175E75A6860}"/>
              </a:ext>
            </a:extLst>
          </p:cNvPr>
          <p:cNvCxnSpPr>
            <a:cxnSpLocks/>
          </p:cNvCxnSpPr>
          <p:nvPr/>
        </p:nvCxnSpPr>
        <p:spPr>
          <a:xfrm>
            <a:off x="6096000" y="1552575"/>
            <a:ext cx="0" cy="4430439"/>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421512592"/>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People Background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F54AC7-5723-485D-C1D2-C6EC3F7DEA6F}"/>
              </a:ext>
            </a:extLst>
          </p:cNvPr>
          <p:cNvPicPr>
            <a:picLocks noChangeAspect="1"/>
          </p:cNvPicPr>
          <p:nvPr/>
        </p:nvPicPr>
        <p:blipFill>
          <a:blip r:embed="rId2"/>
          <a:srcRect l="7942" t="9999" r="2068"/>
          <a:stretch>
            <a:fillRect/>
          </a:stretch>
        </p:blipFill>
        <p:spPr>
          <a:xfrm flipH="1">
            <a:off x="0" y="0"/>
            <a:ext cx="12192000" cy="6858000"/>
          </a:xfrm>
          <a:prstGeom prst="rect">
            <a:avLst/>
          </a:prstGeom>
        </p:spPr>
      </p:pic>
      <p:pic>
        <p:nvPicPr>
          <p:cNvPr id="9" name="Graphic 8">
            <a:extLst>
              <a:ext uri="{FF2B5EF4-FFF2-40B4-BE49-F238E27FC236}">
                <a16:creationId xmlns:a16="http://schemas.microsoft.com/office/drawing/2014/main" id="{A6EDE521-902E-7D10-5D0A-A1BB5996A7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0" name="Group 9">
            <a:extLst>
              <a:ext uri="{FF2B5EF4-FFF2-40B4-BE49-F238E27FC236}">
                <a16:creationId xmlns:a16="http://schemas.microsoft.com/office/drawing/2014/main" id="{6AC8C97E-FD37-37BD-48A7-38FCFEA0F9FD}"/>
              </a:ext>
            </a:extLst>
          </p:cNvPr>
          <p:cNvGrpSpPr/>
          <p:nvPr/>
        </p:nvGrpSpPr>
        <p:grpSpPr>
          <a:xfrm>
            <a:off x="0" y="6452029"/>
            <a:ext cx="1659885" cy="406991"/>
            <a:chOff x="0" y="6414270"/>
            <a:chExt cx="1844566" cy="452273"/>
          </a:xfrm>
        </p:grpSpPr>
        <p:pic>
          <p:nvPicPr>
            <p:cNvPr id="11" name="Picture 10">
              <a:extLst>
                <a:ext uri="{FF2B5EF4-FFF2-40B4-BE49-F238E27FC236}">
                  <a16:creationId xmlns:a16="http://schemas.microsoft.com/office/drawing/2014/main" id="{09D9DD4F-E71D-E667-1E6C-B36F1B0420BD}"/>
                </a:ext>
              </a:extLst>
            </p:cNvPr>
            <p:cNvPicPr>
              <a:picLocks noChangeAspect="1"/>
            </p:cNvPicPr>
            <p:nvPr/>
          </p:nvPicPr>
          <p:blipFill>
            <a:blip r:embed="rId6"/>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29B9BBF1-6F07-74AD-EC64-228B10A481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675462573"/>
      </p:ext>
    </p:extLst>
  </p:cSld>
  <p:clrMapOvr>
    <a:masterClrMapping/>
  </p:clrMapOvr>
  <p:hf hdr="0" ftr="0" dt="0"/>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3 Colum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5" y="2390862"/>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cxnSp>
        <p:nvCxnSpPr>
          <p:cNvPr id="3" name="Straight Connector 2">
            <a:extLst>
              <a:ext uri="{FF2B5EF4-FFF2-40B4-BE49-F238E27FC236}">
                <a16:creationId xmlns:a16="http://schemas.microsoft.com/office/drawing/2014/main" id="{329C28CF-1C50-05C3-E0BD-0175E75A6860}"/>
              </a:ext>
            </a:extLst>
          </p:cNvPr>
          <p:cNvCxnSpPr>
            <a:cxnSpLocks/>
          </p:cNvCxnSpPr>
          <p:nvPr/>
        </p:nvCxnSpPr>
        <p:spPr>
          <a:xfrm>
            <a:off x="409103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9" name="Text Placeholder 9">
            <a:extLst>
              <a:ext uri="{FF2B5EF4-FFF2-40B4-BE49-F238E27FC236}">
                <a16:creationId xmlns:a16="http://schemas.microsoft.com/office/drawing/2014/main" id="{74865610-1F60-14A9-613B-5E1D02699291}"/>
              </a:ext>
            </a:extLst>
          </p:cNvPr>
          <p:cNvSpPr>
            <a:spLocks noGrp="1"/>
          </p:cNvSpPr>
          <p:nvPr>
            <p:ph type="body" sz="quarter" idx="12" hasCustomPrompt="1"/>
          </p:nvPr>
        </p:nvSpPr>
        <p:spPr>
          <a:xfrm>
            <a:off x="4322008" y="2390862"/>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37613A57-CE39-8247-1EB4-D52B67D340F2}"/>
              </a:ext>
            </a:extLst>
          </p:cNvPr>
          <p:cNvSpPr>
            <a:spLocks noGrp="1"/>
          </p:cNvSpPr>
          <p:nvPr>
            <p:ph type="body" sz="quarter" idx="13" hasCustomPrompt="1"/>
          </p:nvPr>
        </p:nvSpPr>
        <p:spPr>
          <a:xfrm>
            <a:off x="8320190" y="2390861"/>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3B5AAEFE-57DC-67E5-B0C7-1AE8D5E66B63}"/>
              </a:ext>
            </a:extLst>
          </p:cNvPr>
          <p:cNvCxnSpPr>
            <a:cxnSpLocks/>
          </p:cNvCxnSpPr>
          <p:nvPr/>
        </p:nvCxnSpPr>
        <p:spPr>
          <a:xfrm>
            <a:off x="807580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19" name="Text Placeholder 9">
            <a:extLst>
              <a:ext uri="{FF2B5EF4-FFF2-40B4-BE49-F238E27FC236}">
                <a16:creationId xmlns:a16="http://schemas.microsoft.com/office/drawing/2014/main" id="{42443E71-88BF-C3B0-0838-8CE2AA2C135D}"/>
              </a:ext>
            </a:extLst>
          </p:cNvPr>
          <p:cNvSpPr>
            <a:spLocks noGrp="1"/>
          </p:cNvSpPr>
          <p:nvPr>
            <p:ph type="body" sz="quarter" idx="14" hasCustomPrompt="1"/>
          </p:nvPr>
        </p:nvSpPr>
        <p:spPr>
          <a:xfrm>
            <a:off x="354015" y="1652631"/>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20" name="Text Placeholder 9">
            <a:extLst>
              <a:ext uri="{FF2B5EF4-FFF2-40B4-BE49-F238E27FC236}">
                <a16:creationId xmlns:a16="http://schemas.microsoft.com/office/drawing/2014/main" id="{72283D8F-8FAB-AA4E-93C8-50AE398410E6}"/>
              </a:ext>
            </a:extLst>
          </p:cNvPr>
          <p:cNvSpPr>
            <a:spLocks noGrp="1"/>
          </p:cNvSpPr>
          <p:nvPr>
            <p:ph type="body" sz="quarter" idx="15" hasCustomPrompt="1"/>
          </p:nvPr>
        </p:nvSpPr>
        <p:spPr>
          <a:xfrm>
            <a:off x="4322008" y="1652631"/>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21" name="Text Placeholder 9">
            <a:extLst>
              <a:ext uri="{FF2B5EF4-FFF2-40B4-BE49-F238E27FC236}">
                <a16:creationId xmlns:a16="http://schemas.microsoft.com/office/drawing/2014/main" id="{281CD885-2B5C-CAF7-EE01-C9A81E14020A}"/>
              </a:ext>
            </a:extLst>
          </p:cNvPr>
          <p:cNvSpPr>
            <a:spLocks noGrp="1"/>
          </p:cNvSpPr>
          <p:nvPr>
            <p:ph type="body" sz="quarter" idx="16" hasCustomPrompt="1"/>
          </p:nvPr>
        </p:nvSpPr>
        <p:spPr>
          <a:xfrm>
            <a:off x="8320190" y="1652630"/>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Tree>
    <p:extLst>
      <p:ext uri="{BB962C8B-B14F-4D97-AF65-F5344CB8AC3E}">
        <p14:creationId xmlns:p14="http://schemas.microsoft.com/office/powerpoint/2010/main" val="3858023980"/>
      </p:ext>
    </p:extLst>
  </p:cSld>
  <p:clrMapOvr>
    <a:masterClrMapping/>
  </p:clrMapOvr>
  <p:hf hdr="0" ftr="0" dt="0"/>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Text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1059818"/>
            <a:ext cx="3862246" cy="4738364"/>
          </a:xfrm>
        </p:spPr>
        <p:txBody>
          <a:bodyPr anchor="ctr">
            <a:normAutofit/>
          </a:bodyPr>
          <a:lstStyle>
            <a:lvl1pPr algn="l">
              <a:lnSpc>
                <a:spcPct val="90000"/>
              </a:lnSpc>
              <a:defRPr sz="3000" b="0" i="0">
                <a:solidFill>
                  <a:schemeClr val="tx2"/>
                </a:solidFill>
                <a:latin typeface="Volte Medium" pitchFamily="2" charset="77"/>
              </a:defRPr>
            </a:lvl1pPr>
          </a:lstStyle>
          <a:p>
            <a:r>
              <a:rPr lang="en-US"/>
              <a:t>Click to edit headline</a:t>
            </a:r>
          </a:p>
        </p:txBody>
      </p:sp>
      <p:grpSp>
        <p:nvGrpSpPr>
          <p:cNvPr id="3" name="Group 2">
            <a:extLst>
              <a:ext uri="{FF2B5EF4-FFF2-40B4-BE49-F238E27FC236}">
                <a16:creationId xmlns:a16="http://schemas.microsoft.com/office/drawing/2014/main" id="{6FBA2270-1C96-7D40-115E-D3037A00C448}"/>
              </a:ext>
            </a:extLst>
          </p:cNvPr>
          <p:cNvGrpSpPr/>
          <p:nvPr/>
        </p:nvGrpSpPr>
        <p:grpSpPr>
          <a:xfrm>
            <a:off x="0" y="6452029"/>
            <a:ext cx="1659885" cy="406991"/>
            <a:chOff x="0" y="6414270"/>
            <a:chExt cx="1844566" cy="452273"/>
          </a:xfrm>
        </p:grpSpPr>
        <p:pic>
          <p:nvPicPr>
            <p:cNvPr id="4" name="Picture 3">
              <a:extLst>
                <a:ext uri="{FF2B5EF4-FFF2-40B4-BE49-F238E27FC236}">
                  <a16:creationId xmlns:a16="http://schemas.microsoft.com/office/drawing/2014/main" id="{FB8839DE-FE5B-9D30-44BC-7683961CC2F7}"/>
                </a:ext>
              </a:extLst>
            </p:cNvPr>
            <p:cNvPicPr>
              <a:picLocks noChangeAspect="1"/>
            </p:cNvPicPr>
            <p:nvPr/>
          </p:nvPicPr>
          <p:blipFill>
            <a:blip r:embed="rId4"/>
            <a:srcRect/>
            <a:stretch/>
          </p:blipFill>
          <p:spPr>
            <a:xfrm>
              <a:off x="0" y="6414270"/>
              <a:ext cx="1844566" cy="452273"/>
            </a:xfrm>
            <a:prstGeom prst="rect">
              <a:avLst/>
            </a:prstGeom>
          </p:spPr>
        </p:pic>
        <p:pic>
          <p:nvPicPr>
            <p:cNvPr id="5" name="Graphic 4">
              <a:extLst>
                <a:ext uri="{FF2B5EF4-FFF2-40B4-BE49-F238E27FC236}">
                  <a16:creationId xmlns:a16="http://schemas.microsoft.com/office/drawing/2014/main" id="{E991E742-0C5D-9586-1A6D-79E4B33E224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397121283"/>
      </p:ext>
    </p:extLst>
  </p:cSld>
  <p:clrMapOvr>
    <a:masterClrMapping/>
  </p:clrMapOvr>
  <p:hf hdr="0" ftr="0" dt="0"/>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Text Left + Sub">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3862246" cy="2693664"/>
          </a:xfrm>
        </p:spPr>
        <p:txBody>
          <a:bodyPr anchor="b">
            <a:normAutofit/>
          </a:bodyPr>
          <a:lstStyle>
            <a:lvl1pPr algn="l">
              <a:defRPr sz="3000" b="0" i="0">
                <a:solidFill>
                  <a:schemeClr val="tx2"/>
                </a:solidFill>
                <a:latin typeface="Volte Medium" pitchFamily="2" charset="77"/>
              </a:defRPr>
            </a:lvl1pPr>
          </a:lstStyle>
          <a:p>
            <a:r>
              <a:rPr lang="en-US"/>
              <a:t>Click to edit headline</a:t>
            </a:r>
          </a:p>
        </p:txBody>
      </p:sp>
      <p:sp>
        <p:nvSpPr>
          <p:cNvPr id="13" name="Text Placeholder 12">
            <a:extLst>
              <a:ext uri="{FF2B5EF4-FFF2-40B4-BE49-F238E27FC236}">
                <a16:creationId xmlns:a16="http://schemas.microsoft.com/office/drawing/2014/main" id="{5D1E02BA-66AF-EAC5-3A98-7BC1B3337E04}"/>
              </a:ext>
            </a:extLst>
          </p:cNvPr>
          <p:cNvSpPr>
            <a:spLocks noGrp="1"/>
          </p:cNvSpPr>
          <p:nvPr>
            <p:ph type="body" sz="quarter" idx="10" hasCustomPrompt="1"/>
          </p:nvPr>
        </p:nvSpPr>
        <p:spPr>
          <a:xfrm>
            <a:off x="354013" y="3155950"/>
            <a:ext cx="3862387" cy="2847975"/>
          </a:xfrm>
        </p:spPr>
        <p:txBody>
          <a:bodyPr>
            <a:norm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text</a:t>
            </a:r>
          </a:p>
        </p:txBody>
      </p:sp>
      <p:grpSp>
        <p:nvGrpSpPr>
          <p:cNvPr id="6" name="Group 5">
            <a:extLst>
              <a:ext uri="{FF2B5EF4-FFF2-40B4-BE49-F238E27FC236}">
                <a16:creationId xmlns:a16="http://schemas.microsoft.com/office/drawing/2014/main" id="{10E1EB1F-D16E-AF96-EABD-DD9460395C35}"/>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58187D3C-AD13-9E18-88C8-11E970492798}"/>
                </a:ext>
              </a:extLst>
            </p:cNvPr>
            <p:cNvPicPr>
              <a:picLocks noChangeAspect="1"/>
            </p:cNvPicPr>
            <p:nvPr/>
          </p:nvPicPr>
          <p:blipFill>
            <a:blip r:embed="rId4"/>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3A2C4B8A-209B-0820-011F-184424A6CE1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091667218"/>
      </p:ext>
    </p:extLst>
  </p:cSld>
  <p:clrMapOvr>
    <a:masterClrMapping/>
  </p:clrMapOvr>
  <p:hf hdr="0" ftr="0" dt="0"/>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Spli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r="50000"/>
          <a:stretch>
            <a:fillRect/>
          </a:stretch>
        </p:blipFill>
        <p:spPr>
          <a:xfrm>
            <a:off x="0" y="0"/>
            <a:ext cx="6096000" cy="6858000"/>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3"/>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3" name="Espace réservé du pied de page 4">
            <a:extLst>
              <a:ext uri="{FF2B5EF4-FFF2-40B4-BE49-F238E27FC236}">
                <a16:creationId xmlns:a16="http://schemas.microsoft.com/office/drawing/2014/main" id="{7E62045C-D8E5-DEFC-9E24-07BED27ABD7E}"/>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4" name="Picture 3" descr="A logo with a lion head&#10;&#10;AI-generated content may be incorrect.">
            <a:extLst>
              <a:ext uri="{FF2B5EF4-FFF2-40B4-BE49-F238E27FC236}">
                <a16:creationId xmlns:a16="http://schemas.microsoft.com/office/drawing/2014/main" id="{0C33924C-6453-6E3A-44FE-B11655A0943D}"/>
              </a:ext>
            </a:extLst>
          </p:cNvPr>
          <p:cNvPicPr>
            <a:picLocks noChangeAspect="1"/>
          </p:cNvPicPr>
          <p:nvPr/>
        </p:nvPicPr>
        <p:blipFill>
          <a:blip r:embed="rId6"/>
          <a:srcRect l="30183" t="20651" r="29581" b="24392"/>
          <a:stretch/>
        </p:blipFill>
        <p:spPr>
          <a:xfrm>
            <a:off x="11367238" y="6302328"/>
            <a:ext cx="470066" cy="438912"/>
          </a:xfrm>
          <a:prstGeom prst="rect">
            <a:avLst/>
          </a:prstGeom>
        </p:spPr>
      </p:pic>
      <p:sp>
        <p:nvSpPr>
          <p:cNvPr id="9" name="Title 1">
            <a:extLst>
              <a:ext uri="{FF2B5EF4-FFF2-40B4-BE49-F238E27FC236}">
                <a16:creationId xmlns:a16="http://schemas.microsoft.com/office/drawing/2014/main" id="{10BC0430-99DA-5E3A-0895-8E0283C5AF13}"/>
              </a:ext>
            </a:extLst>
          </p:cNvPr>
          <p:cNvSpPr>
            <a:spLocks noGrp="1"/>
          </p:cNvSpPr>
          <p:nvPr>
            <p:ph type="title" hasCustomPrompt="1"/>
          </p:nvPr>
        </p:nvSpPr>
        <p:spPr>
          <a:xfrm>
            <a:off x="353704" y="365126"/>
            <a:ext cx="5139322" cy="1443796"/>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Tree>
    <p:extLst>
      <p:ext uri="{BB962C8B-B14F-4D97-AF65-F5344CB8AC3E}">
        <p14:creationId xmlns:p14="http://schemas.microsoft.com/office/powerpoint/2010/main" val="2971844308"/>
      </p:ext>
    </p:extLst>
  </p:cSld>
  <p:clrMapOvr>
    <a:masterClrMapping/>
  </p:clrMapOvr>
  <p:hf hdr="0" ftr="0" dt="0"/>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Statement/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829"/>
            <a:ext cx="12192000" cy="6857171"/>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E1A99F56-A8E8-71E8-787E-32042C448E77}"/>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C5F58A67-C09A-BBC6-2BA3-2E7D59E33CE6}"/>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E02965CB-1158-A894-DEBD-A6697D3470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602349707"/>
      </p:ext>
    </p:extLst>
  </p:cSld>
  <p:clrMapOvr>
    <a:masterClrMapping/>
  </p:clrMapOvr>
  <p:hf hdr="0" ftr="0" dt="0"/>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tatement/Divide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A75DE6-8523-55A2-17D6-ED70FD74B29D}"/>
              </a:ext>
            </a:extLst>
          </p:cNvPr>
          <p:cNvPicPr>
            <a:picLocks noChangeAspect="1"/>
          </p:cNvPicPr>
          <p:nvPr/>
        </p:nvPicPr>
        <p:blipFill>
          <a:blip r:embed="rId2"/>
          <a:srcRect t="6" b="6"/>
          <a:stretch/>
        </p:blipFill>
        <p:spPr>
          <a:xfrm>
            <a:off x="0" y="0"/>
            <a:ext cx="12192000" cy="6864259"/>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DFA27D3D-BD46-418A-582D-715320619E00}"/>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10248964-B6FA-32A0-AD94-E03112BBA2B4}"/>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254C4A64-46A4-D914-787C-238FEE2145B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486853259"/>
      </p:ext>
    </p:extLst>
  </p:cSld>
  <p:clrMapOvr>
    <a:masterClrMapping/>
  </p:clrMapOvr>
  <p:hf hdr="0" ftr="0" dt="0"/>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Statement/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C3B3-0DEE-D330-68E8-5810E670A18A}"/>
              </a:ext>
            </a:extLst>
          </p:cNvPr>
          <p:cNvPicPr>
            <a:picLocks noChangeAspect="1"/>
          </p:cNvPicPr>
          <p:nvPr/>
        </p:nvPicPr>
        <p:blipFill>
          <a:blip r:embed="rId2"/>
          <a:srcRect t="303" r="400" b="6"/>
          <a:stretch/>
        </p:blipFill>
        <p:spPr>
          <a:xfrm>
            <a:off x="0" y="0"/>
            <a:ext cx="12192000" cy="6864259"/>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46F7A40F-BD88-03D9-49EC-49EF6A7BBF6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E8354484-B1F5-6DFA-7B08-AA4C056A1F81}"/>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6138902-3F26-38F4-3CFB-C106CD1B78D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4248967729"/>
      </p:ext>
    </p:extLst>
  </p:cSld>
  <p:clrMapOvr>
    <a:masterClrMapping/>
  </p:clrMapOvr>
  <p:hf hdr="0" ftr="0" dt="0"/>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Statement/Divider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C29C01-02D2-1819-CBED-683B9353F92F}"/>
              </a:ext>
            </a:extLst>
          </p:cNvPr>
          <p:cNvPicPr>
            <a:picLocks noChangeAspect="1"/>
          </p:cNvPicPr>
          <p:nvPr/>
        </p:nvPicPr>
        <p:blipFill>
          <a:blip r:embed="rId2"/>
          <a:srcRect t="6" b="6"/>
          <a:stretch/>
        </p:blipFill>
        <p:spPr>
          <a:xfrm>
            <a:off x="0" y="1"/>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702E6FD6-BF2D-6459-CB2D-C67150CD9355}"/>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8E7F9BFD-79F7-6D3D-9CA7-E33349A66D64}"/>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D3617B1A-2C73-83D4-5C4E-6E632F8962B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570371403"/>
      </p:ext>
    </p:extLst>
  </p:cSld>
  <p:clrMapOvr>
    <a:masterClrMapping/>
  </p:clrMapOvr>
  <p:hf hdr="0" ftr="0" dt="0"/>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People Background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F54AC7-5723-485D-C1D2-C6EC3F7DEA6F}"/>
              </a:ext>
            </a:extLst>
          </p:cNvPr>
          <p:cNvPicPr>
            <a:picLocks noChangeAspect="1"/>
          </p:cNvPicPr>
          <p:nvPr/>
        </p:nvPicPr>
        <p:blipFill>
          <a:blip r:embed="rId2"/>
          <a:srcRect l="7942" t="9999" r="2068"/>
          <a:stretch>
            <a:fillRect/>
          </a:stretch>
        </p:blipFill>
        <p:spPr>
          <a:xfrm flipH="1">
            <a:off x="0" y="0"/>
            <a:ext cx="12192000" cy="6858000"/>
          </a:xfrm>
          <a:prstGeom prst="rect">
            <a:avLst/>
          </a:prstGeom>
        </p:spPr>
      </p:pic>
      <p:pic>
        <p:nvPicPr>
          <p:cNvPr id="9" name="Graphic 8">
            <a:extLst>
              <a:ext uri="{FF2B5EF4-FFF2-40B4-BE49-F238E27FC236}">
                <a16:creationId xmlns:a16="http://schemas.microsoft.com/office/drawing/2014/main" id="{A6EDE521-902E-7D10-5D0A-A1BB5996A7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0" name="Group 9">
            <a:extLst>
              <a:ext uri="{FF2B5EF4-FFF2-40B4-BE49-F238E27FC236}">
                <a16:creationId xmlns:a16="http://schemas.microsoft.com/office/drawing/2014/main" id="{6AC8C97E-FD37-37BD-48A7-38FCFEA0F9FD}"/>
              </a:ext>
            </a:extLst>
          </p:cNvPr>
          <p:cNvGrpSpPr/>
          <p:nvPr/>
        </p:nvGrpSpPr>
        <p:grpSpPr>
          <a:xfrm>
            <a:off x="0" y="6452029"/>
            <a:ext cx="1659885" cy="406991"/>
            <a:chOff x="0" y="6414270"/>
            <a:chExt cx="1844566" cy="452273"/>
          </a:xfrm>
        </p:grpSpPr>
        <p:pic>
          <p:nvPicPr>
            <p:cNvPr id="11" name="Picture 10">
              <a:extLst>
                <a:ext uri="{FF2B5EF4-FFF2-40B4-BE49-F238E27FC236}">
                  <a16:creationId xmlns:a16="http://schemas.microsoft.com/office/drawing/2014/main" id="{09D9DD4F-E71D-E667-1E6C-B36F1B0420BD}"/>
                </a:ext>
              </a:extLst>
            </p:cNvPr>
            <p:cNvPicPr>
              <a:picLocks noChangeAspect="1"/>
            </p:cNvPicPr>
            <p:nvPr/>
          </p:nvPicPr>
          <p:blipFill>
            <a:blip r:embed="rId6"/>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29B9BBF1-6F07-74AD-EC64-228B10A481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066964544"/>
      </p:ext>
    </p:extLst>
  </p:cSld>
  <p:clrMapOvr>
    <a:masterClrMapping/>
  </p:clrMapOvr>
  <p:hf hdr="0" ftr="0" dt="0"/>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People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flipH="1">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655766483"/>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People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flipH="1">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819376894"/>
      </p:ext>
    </p:extLst>
  </p:cSld>
  <p:clrMapOvr>
    <a:masterClrMapping/>
  </p:clrMapOvr>
  <p:hf hdr="0" ftr="0" dt="0"/>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People Background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3"/>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186881770"/>
      </p:ext>
    </p:extLst>
  </p:cSld>
  <p:clrMapOvr>
    <a:masterClrMapping/>
  </p:clrMapOvr>
  <p:hf hdr="0" ftr="0" dt="0"/>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People Background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3"/>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842746119"/>
      </p:ext>
    </p:extLst>
  </p:cSld>
  <p:clrMapOvr>
    <a:masterClrMapping/>
  </p:clrMapOvr>
  <p:hf hdr="0" ftr="0" dt="0"/>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Gradient Ring Background">
    <p:spTree>
      <p:nvGrpSpPr>
        <p:cNvPr id="1" name=""/>
        <p:cNvGrpSpPr/>
        <p:nvPr/>
      </p:nvGrpSpPr>
      <p:grpSpPr>
        <a:xfrm>
          <a:off x="0" y="0"/>
          <a:ext cx="0" cy="0"/>
          <a:chOff x="0" y="0"/>
          <a:chExt cx="0" cy="0"/>
        </a:xfrm>
      </p:grpSpPr>
      <p:pic>
        <p:nvPicPr>
          <p:cNvPr id="7" name="Picture 6" descr="A blue circle with a black background&#10;&#10;AI-generated content may be incorrect.">
            <a:extLst>
              <a:ext uri="{FF2B5EF4-FFF2-40B4-BE49-F238E27FC236}">
                <a16:creationId xmlns:a16="http://schemas.microsoft.com/office/drawing/2014/main" id="{DF16656C-F0E5-1758-45BB-0F9041B952C8}"/>
              </a:ext>
            </a:extLst>
          </p:cNvPr>
          <p:cNvPicPr>
            <a:picLocks noChangeAspect="1"/>
          </p:cNvPicPr>
          <p:nvPr/>
        </p:nvPicPr>
        <p:blipFill rotWithShape="1">
          <a:blip r:embed="rId2"/>
          <a:srcRect l="2256" t="3431" r="1305" b="5"/>
          <a:stretch/>
        </p:blipFill>
        <p:spPr>
          <a:xfrm>
            <a:off x="0" y="1"/>
            <a:ext cx="12192000" cy="6865974"/>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9" name="Group 8">
            <a:extLst>
              <a:ext uri="{FF2B5EF4-FFF2-40B4-BE49-F238E27FC236}">
                <a16:creationId xmlns:a16="http://schemas.microsoft.com/office/drawing/2014/main" id="{F5B5A9A9-C6B4-8597-A5D9-F098B1DC41BB}"/>
              </a:ext>
            </a:extLst>
          </p:cNvPr>
          <p:cNvGrpSpPr/>
          <p:nvPr/>
        </p:nvGrpSpPr>
        <p:grpSpPr>
          <a:xfrm>
            <a:off x="0" y="6452029"/>
            <a:ext cx="1659885" cy="406991"/>
            <a:chOff x="0" y="6414270"/>
            <a:chExt cx="1844566" cy="452273"/>
          </a:xfrm>
        </p:grpSpPr>
        <p:pic>
          <p:nvPicPr>
            <p:cNvPr id="10" name="Picture 9">
              <a:extLst>
                <a:ext uri="{FF2B5EF4-FFF2-40B4-BE49-F238E27FC236}">
                  <a16:creationId xmlns:a16="http://schemas.microsoft.com/office/drawing/2014/main" id="{E02EF528-F8C4-3EE0-A33C-A30937247FBD}"/>
                </a:ext>
              </a:extLst>
            </p:cNvPr>
            <p:cNvPicPr>
              <a:picLocks noChangeAspect="1"/>
            </p:cNvPicPr>
            <p:nvPr/>
          </p:nvPicPr>
          <p:blipFill>
            <a:blip r:embed="rId4"/>
            <a:srcRect/>
            <a:stretch/>
          </p:blipFill>
          <p:spPr>
            <a:xfrm>
              <a:off x="0" y="6414270"/>
              <a:ext cx="1844566" cy="452273"/>
            </a:xfrm>
            <a:prstGeom prst="rect">
              <a:avLst/>
            </a:prstGeom>
          </p:spPr>
        </p:pic>
        <p:pic>
          <p:nvPicPr>
            <p:cNvPr id="11" name="Graphic 10">
              <a:extLst>
                <a:ext uri="{FF2B5EF4-FFF2-40B4-BE49-F238E27FC236}">
                  <a16:creationId xmlns:a16="http://schemas.microsoft.com/office/drawing/2014/main" id="{F88BEB16-9245-CFA5-4DC0-F0F6046A61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989106634"/>
      </p:ext>
    </p:extLst>
  </p:cSld>
  <p:clrMapOvr>
    <a:masterClrMapping/>
  </p:clrMapOvr>
  <p:hf hdr="0" ftr="0" dt="0"/>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Gradient Ring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CC63B-D3C1-548F-D900-8B723BF3BF7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
                    </a14:imgEffect>
                  </a14:imgLayer>
                </a14:imgProps>
              </a:ext>
            </a:extLst>
          </a:blip>
          <a:srcRect l="35" r="35"/>
          <a:stretch/>
        </p:blipFill>
        <p:spPr>
          <a:xfrm>
            <a:off x="0" y="0"/>
            <a:ext cx="12192000" cy="6861977"/>
          </a:xfrm>
          <a:prstGeom prst="rect">
            <a:avLst/>
          </a:prstGeom>
          <a:noFill/>
          <a:ln w="9525">
            <a:noFill/>
          </a:ln>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4"/>
          <a:srcRect/>
          <a:stretch/>
        </p:blipFill>
        <p:spPr>
          <a:xfrm>
            <a:off x="11366553" y="6299914"/>
            <a:ext cx="458559" cy="446991"/>
          </a:xfrm>
          <a:prstGeom prst="rect">
            <a:avLst/>
          </a:prstGeom>
        </p:spPr>
      </p:pic>
      <p:grpSp>
        <p:nvGrpSpPr>
          <p:cNvPr id="4" name="Group 3">
            <a:extLst>
              <a:ext uri="{FF2B5EF4-FFF2-40B4-BE49-F238E27FC236}">
                <a16:creationId xmlns:a16="http://schemas.microsoft.com/office/drawing/2014/main" id="{322288F3-EC7D-5528-FB17-4E6086C78F6C}"/>
              </a:ext>
            </a:extLst>
          </p:cNvPr>
          <p:cNvGrpSpPr/>
          <p:nvPr/>
        </p:nvGrpSpPr>
        <p:grpSpPr>
          <a:xfrm>
            <a:off x="0" y="6452029"/>
            <a:ext cx="1659885" cy="406991"/>
            <a:chOff x="0" y="6414270"/>
            <a:chExt cx="1844566" cy="452273"/>
          </a:xfrm>
        </p:grpSpPr>
        <p:pic>
          <p:nvPicPr>
            <p:cNvPr id="9" name="Picture 8">
              <a:extLst>
                <a:ext uri="{FF2B5EF4-FFF2-40B4-BE49-F238E27FC236}">
                  <a16:creationId xmlns:a16="http://schemas.microsoft.com/office/drawing/2014/main" id="{4411F4A3-6369-1F87-A4D6-3D4C6AC37027}"/>
                </a:ext>
              </a:extLst>
            </p:cNvPr>
            <p:cNvPicPr>
              <a:picLocks noChangeAspect="1"/>
            </p:cNvPicPr>
            <p:nvPr/>
          </p:nvPicPr>
          <p:blipFill>
            <a:blip r:embed="rId5"/>
            <a:srcRect/>
            <a:stretch/>
          </p:blipFill>
          <p:spPr>
            <a:xfrm>
              <a:off x="0" y="6414270"/>
              <a:ext cx="1844566" cy="452273"/>
            </a:xfrm>
            <a:prstGeom prst="rect">
              <a:avLst/>
            </a:prstGeom>
          </p:spPr>
        </p:pic>
        <p:pic>
          <p:nvPicPr>
            <p:cNvPr id="10" name="Graphic 9">
              <a:extLst>
                <a:ext uri="{FF2B5EF4-FFF2-40B4-BE49-F238E27FC236}">
                  <a16:creationId xmlns:a16="http://schemas.microsoft.com/office/drawing/2014/main" id="{E84200DC-1018-0EF8-3E1E-6D8B8B04A4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316686439"/>
      </p:ext>
    </p:extLst>
  </p:cSld>
  <p:clrMapOvr>
    <a:masterClrMapping/>
  </p:clrMapOvr>
  <p:hf hdr="0" ftr="0" dt="0"/>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Gradient Background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038316041"/>
      </p:ext>
    </p:extLst>
  </p:cSld>
  <p:clrMapOvr>
    <a:masterClrMapping/>
  </p:clrMapOvr>
  <p:hf hdr="0" ftr="0" dt="0"/>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Gradient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40902-0A20-EF63-D760-B21632A421C8}"/>
              </a:ext>
            </a:extLst>
          </p:cNvPr>
          <p:cNvPicPr>
            <a:picLocks noChangeAspect="1"/>
          </p:cNvPicPr>
          <p:nvPr/>
        </p:nvPicPr>
        <p:blipFill>
          <a:blip r:embed="rId2"/>
          <a:srcRect/>
          <a:stretch/>
        </p:blipFill>
        <p:spPr>
          <a:xfrm>
            <a:off x="0" y="0"/>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159243164"/>
      </p:ext>
    </p:extLst>
  </p:cSld>
  <p:clrMapOvr>
    <a:masterClrMapping/>
  </p:clrMapOvr>
  <p:hf hdr="0" ftr="0" dt="0"/>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Gradient Background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a:stretch/>
        </p:blipFill>
        <p:spPr>
          <a:xfrm>
            <a:off x="0" y="0"/>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94748293"/>
      </p:ext>
    </p:extLst>
  </p:cSld>
  <p:clrMapOvr>
    <a:masterClrMapping/>
  </p:clrMapOvr>
  <p:hf hdr="0" ftr="0" dt="0"/>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Blank Gradi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Tree>
    <p:extLst>
      <p:ext uri="{BB962C8B-B14F-4D97-AF65-F5344CB8AC3E}">
        <p14:creationId xmlns:p14="http://schemas.microsoft.com/office/powerpoint/2010/main" val="1961271505"/>
      </p:ext>
    </p:extLst>
  </p:cSld>
  <p:clrMapOvr>
    <a:masterClrMapping/>
  </p:clrMapOvr>
  <p:hf hdr="0" ftr="0" dt="0"/>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C3B3-0DEE-D330-68E8-5810E670A18A}"/>
              </a:ext>
            </a:extLst>
          </p:cNvPr>
          <p:cNvPicPr>
            <a:picLocks noChangeAspect="1"/>
          </p:cNvPicPr>
          <p:nvPr/>
        </p:nvPicPr>
        <p:blipFill>
          <a:blip r:embed="rId2"/>
          <a:srcRect t="303" r="400" b="6"/>
          <a:stretch/>
        </p:blipFill>
        <p:spPr>
          <a:xfrm>
            <a:off x="0" y="0"/>
            <a:ext cx="12192000" cy="6864259"/>
          </a:xfrm>
          <a:prstGeom prst="rect">
            <a:avLst/>
          </a:prstGeom>
        </p:spPr>
      </p:pic>
      <p:sp>
        <p:nvSpPr>
          <p:cNvPr id="6" name="TextBox 5">
            <a:extLst>
              <a:ext uri="{FF2B5EF4-FFF2-40B4-BE49-F238E27FC236}">
                <a16:creationId xmlns:a16="http://schemas.microsoft.com/office/drawing/2014/main" id="{B6272BFC-B923-3E4B-B3CE-E5E03598C04E}"/>
              </a:ext>
            </a:extLst>
          </p:cNvPr>
          <p:cNvSpPr txBox="1"/>
          <p:nvPr/>
        </p:nvSpPr>
        <p:spPr>
          <a:xfrm>
            <a:off x="4258919" y="3247585"/>
            <a:ext cx="3674163" cy="830997"/>
          </a:xfrm>
          <a:prstGeom prst="rect">
            <a:avLst/>
          </a:prstGeom>
          <a:noFill/>
        </p:spPr>
        <p:txBody>
          <a:bodyPr wrap="square" rtlCol="0">
            <a:spAutoFit/>
          </a:bodyPr>
          <a:lstStyle/>
          <a:p>
            <a:pPr algn="ctr"/>
            <a:r>
              <a:rPr lang="en-US" sz="4800" b="0" i="0">
                <a:latin typeface="Volte Medium" pitchFamily="2" charset="77"/>
              </a:rPr>
              <a:t>Thank You</a:t>
            </a:r>
          </a:p>
        </p:txBody>
      </p:sp>
    </p:spTree>
    <p:extLst>
      <p:ext uri="{BB962C8B-B14F-4D97-AF65-F5344CB8AC3E}">
        <p14:creationId xmlns:p14="http://schemas.microsoft.com/office/powerpoint/2010/main" val="599590980"/>
      </p:ext>
    </p:extLst>
  </p:cSld>
  <p:clrMapOvr>
    <a:masterClrMapping/>
  </p:clrMapOvr>
  <p:hf hdr="0" ftr="0" dt="0"/>
</p:sldLayout>
</file>

<file path=ppt/slideLayouts/slideLayout239.xml><?xml version="1.0" encoding="utf-8"?>
<p:sldLayout xmlns:a="http://schemas.openxmlformats.org/drawingml/2006/main" xmlns:r="http://schemas.openxmlformats.org/officeDocument/2006/relationships" xmlns:p="http://schemas.openxmlformats.org/presentationml/2006/main" type="blank" preserve="1">
  <p:cSld name="Blank Whit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9180940"/>
      </p:ext>
    </p:extLst>
  </p:cSld>
  <p:clrMapOvr>
    <a:masterClrMapping/>
  </p:clrMapOvr>
  <p:hf hdr="0" ftr="0" dt="0"/>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People Background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3"/>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676879096"/>
      </p:ext>
    </p:extLst>
  </p:cSld>
  <p:clrMapOvr>
    <a:masterClrMapping/>
  </p:clrMapOvr>
  <p:hf hdr="0" ftr="0" dt="0"/>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GUIDELINES-DO NOT DELE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A1C85-A2B5-2E3F-A04A-581F6ADFD8FE}"/>
              </a:ext>
            </a:extLst>
          </p:cNvPr>
          <p:cNvSpPr/>
          <p:nvPr/>
        </p:nvSpPr>
        <p:spPr>
          <a:xfrm>
            <a:off x="0" y="0"/>
            <a:ext cx="12192000" cy="806246"/>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grpSp>
        <p:nvGrpSpPr>
          <p:cNvPr id="7" name="Group 6">
            <a:extLst>
              <a:ext uri="{FF2B5EF4-FFF2-40B4-BE49-F238E27FC236}">
                <a16:creationId xmlns:a16="http://schemas.microsoft.com/office/drawing/2014/main" id="{4F325D8A-308A-72AC-B928-BBD7E8110E37}"/>
              </a:ext>
            </a:extLst>
          </p:cNvPr>
          <p:cNvGrpSpPr/>
          <p:nvPr/>
        </p:nvGrpSpPr>
        <p:grpSpPr>
          <a:xfrm>
            <a:off x="435827" y="2486157"/>
            <a:ext cx="1858798" cy="1397490"/>
            <a:chOff x="711627" y="2320427"/>
            <a:chExt cx="5288844" cy="3976284"/>
          </a:xfrm>
        </p:grpSpPr>
        <p:pic>
          <p:nvPicPr>
            <p:cNvPr id="9" name="Picture 8" descr="A screenshot of a computer&#10;&#10;AI-generated content may be incorrect.">
              <a:extLst>
                <a:ext uri="{FF2B5EF4-FFF2-40B4-BE49-F238E27FC236}">
                  <a16:creationId xmlns:a16="http://schemas.microsoft.com/office/drawing/2014/main" id="{D2B3F45D-54DE-ABC2-1372-D3AF9D3FE46C}"/>
                </a:ext>
              </a:extLst>
            </p:cNvPr>
            <p:cNvPicPr>
              <a:picLocks noChangeAspect="1"/>
            </p:cNvPicPr>
            <p:nvPr/>
          </p:nvPicPr>
          <p:blipFill>
            <a:blip r:embed="rId6"/>
            <a:stretch>
              <a:fillRect/>
            </a:stretch>
          </p:blipFill>
          <p:spPr>
            <a:xfrm>
              <a:off x="711627" y="2320427"/>
              <a:ext cx="5288844" cy="3976284"/>
            </a:xfrm>
            <a:prstGeom prst="roundRect">
              <a:avLst>
                <a:gd name="adj" fmla="val 2241"/>
              </a:avLst>
            </a:prstGeom>
          </p:spPr>
        </p:pic>
        <p:sp>
          <p:nvSpPr>
            <p:cNvPr id="10" name="Rounded Rectangle 9">
              <a:extLst>
                <a:ext uri="{FF2B5EF4-FFF2-40B4-BE49-F238E27FC236}">
                  <a16:creationId xmlns:a16="http://schemas.microsoft.com/office/drawing/2014/main" id="{63AE4C4D-92AF-F736-B3A4-677D65EAEC75}"/>
                </a:ext>
              </a:extLst>
            </p:cNvPr>
            <p:cNvSpPr/>
            <p:nvPr/>
          </p:nvSpPr>
          <p:spPr>
            <a:xfrm>
              <a:off x="1450200" y="2605549"/>
              <a:ext cx="845575" cy="796414"/>
            </a:xfrm>
            <a:prstGeom prst="roundRect">
              <a:avLst>
                <a:gd name="adj" fmla="val 3310"/>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D491A9EF-E932-4EC9-32B7-F86E5DED1218}"/>
              </a:ext>
            </a:extLst>
          </p:cNvPr>
          <p:cNvSpPr txBox="1"/>
          <p:nvPr/>
        </p:nvSpPr>
        <p:spPr>
          <a:xfrm>
            <a:off x="713204"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Build</a:t>
            </a:r>
          </a:p>
        </p:txBody>
      </p:sp>
      <p:cxnSp>
        <p:nvCxnSpPr>
          <p:cNvPr id="12" name="Straight Connector 11">
            <a:extLst>
              <a:ext uri="{FF2B5EF4-FFF2-40B4-BE49-F238E27FC236}">
                <a16:creationId xmlns:a16="http://schemas.microsoft.com/office/drawing/2014/main" id="{534797E1-6CF2-783E-B33D-866B667E4299}"/>
              </a:ext>
            </a:extLst>
          </p:cNvPr>
          <p:cNvCxnSpPr>
            <a:cxnSpLocks/>
          </p:cNvCxnSpPr>
          <p:nvPr/>
        </p:nvCxnSpPr>
        <p:spPr>
          <a:xfrm>
            <a:off x="435827"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 Placeholder 6">
            <a:extLst>
              <a:ext uri="{FF2B5EF4-FFF2-40B4-BE49-F238E27FC236}">
                <a16:creationId xmlns:a16="http://schemas.microsoft.com/office/drawing/2014/main" id="{F264FDBD-F40D-2A54-8885-72A12CBE17E9}"/>
              </a:ext>
            </a:extLst>
          </p:cNvPr>
          <p:cNvSpPr txBox="1">
            <a:spLocks/>
          </p:cNvSpPr>
          <p:nvPr/>
        </p:nvSpPr>
        <p:spPr>
          <a:xfrm>
            <a:off x="353704" y="1428527"/>
            <a:ext cx="3278017" cy="1026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Master slides are pre-designed templates to help build your presentation.</a:t>
            </a:r>
          </a:p>
          <a:p>
            <a:r>
              <a:rPr lang="en-US" sz="1100">
                <a:solidFill>
                  <a:schemeClr val="bg1"/>
                </a:solidFill>
              </a:rPr>
              <a:t>To access the master slides, select </a:t>
            </a:r>
            <a:br>
              <a:rPr lang="en-US" sz="1100">
                <a:solidFill>
                  <a:schemeClr val="bg1"/>
                </a:solidFill>
              </a:rPr>
            </a:br>
            <a:r>
              <a:rPr lang="en-US" sz="1100">
                <a:solidFill>
                  <a:schemeClr val="bg1"/>
                </a:solidFill>
              </a:rPr>
              <a:t>“New Slide” and choose the layout </a:t>
            </a:r>
            <a:br>
              <a:rPr lang="en-US" sz="1100">
                <a:solidFill>
                  <a:schemeClr val="bg1"/>
                </a:solidFill>
              </a:rPr>
            </a:br>
            <a:r>
              <a:rPr lang="en-US" sz="1100">
                <a:solidFill>
                  <a:schemeClr val="bg1"/>
                </a:solidFill>
              </a:rPr>
              <a:t>that best supports your idea.</a:t>
            </a:r>
          </a:p>
        </p:txBody>
      </p:sp>
      <p:sp>
        <p:nvSpPr>
          <p:cNvPr id="15" name="TextBox 14">
            <a:extLst>
              <a:ext uri="{FF2B5EF4-FFF2-40B4-BE49-F238E27FC236}">
                <a16:creationId xmlns:a16="http://schemas.microsoft.com/office/drawing/2014/main" id="{1A907A12-C4F4-9AE2-C901-D23CEE185B66}"/>
              </a:ext>
            </a:extLst>
          </p:cNvPr>
          <p:cNvSpPr txBox="1"/>
          <p:nvPr/>
        </p:nvSpPr>
        <p:spPr>
          <a:xfrm>
            <a:off x="4503565"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Fonts</a:t>
            </a:r>
          </a:p>
        </p:txBody>
      </p:sp>
      <p:cxnSp>
        <p:nvCxnSpPr>
          <p:cNvPr id="16" name="Straight Connector 15">
            <a:extLst>
              <a:ext uri="{FF2B5EF4-FFF2-40B4-BE49-F238E27FC236}">
                <a16:creationId xmlns:a16="http://schemas.microsoft.com/office/drawing/2014/main" id="{32E7A7A4-2326-44E6-763E-287DA2EFEDD9}"/>
              </a:ext>
            </a:extLst>
          </p:cNvPr>
          <p:cNvCxnSpPr>
            <a:cxnSpLocks/>
          </p:cNvCxnSpPr>
          <p:nvPr/>
        </p:nvCxnSpPr>
        <p:spPr>
          <a:xfrm>
            <a:off x="4279027"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Text Placeholder 6">
            <a:extLst>
              <a:ext uri="{FF2B5EF4-FFF2-40B4-BE49-F238E27FC236}">
                <a16:creationId xmlns:a16="http://schemas.microsoft.com/office/drawing/2014/main" id="{A19C59E6-783B-D65B-4E82-F7705A471836}"/>
              </a:ext>
            </a:extLst>
          </p:cNvPr>
          <p:cNvSpPr txBox="1">
            <a:spLocks/>
          </p:cNvSpPr>
          <p:nvPr/>
        </p:nvSpPr>
        <p:spPr>
          <a:xfrm>
            <a:off x="4196904" y="1428527"/>
            <a:ext cx="3538370" cy="2378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This template is built using </a:t>
            </a:r>
            <a:r>
              <a:rPr lang="en-US" sz="1100" b="1">
                <a:solidFill>
                  <a:schemeClr val="bg1"/>
                </a:solidFill>
                <a:latin typeface="Volte Semibold" pitchFamily="2" charset="77"/>
              </a:rPr>
              <a:t>Volte</a:t>
            </a:r>
            <a:r>
              <a:rPr lang="en-US" sz="1100">
                <a:solidFill>
                  <a:schemeClr val="bg1"/>
                </a:solidFill>
              </a:rPr>
              <a:t>. It is embedded into this template, but you still may need to download and install on your machine.</a:t>
            </a:r>
          </a:p>
          <a:p>
            <a: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t>Click this link in show mode to download </a:t>
            </a:r>
            <a:b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br>
            <a: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t>fonts.</a:t>
            </a:r>
            <a:endParaRPr lang="en-US" sz="1100" b="1" i="0">
              <a:solidFill>
                <a:schemeClr val="accent1"/>
              </a:solidFill>
              <a:latin typeface="Volte Semibold" pitchFamily="2" charset="77"/>
            </a:endParaRPr>
          </a:p>
          <a:p>
            <a:r>
              <a:rPr lang="en-US" sz="1100">
                <a:solidFill>
                  <a:schemeClr val="bg1"/>
                </a:solidFill>
              </a:rPr>
              <a:t>Headlines: 30pt medium</a:t>
            </a:r>
          </a:p>
          <a:p>
            <a:r>
              <a:rPr lang="en-US" sz="1100">
                <a:solidFill>
                  <a:schemeClr val="bg1"/>
                </a:solidFill>
              </a:rPr>
              <a:t>Subheads: 14pt regular</a:t>
            </a:r>
          </a:p>
          <a:p>
            <a:r>
              <a:rPr lang="en-US" sz="1100">
                <a:solidFill>
                  <a:schemeClr val="bg1"/>
                </a:solidFill>
              </a:rPr>
              <a:t>Body copy: ~14pt regular</a:t>
            </a:r>
          </a:p>
          <a:p>
            <a:r>
              <a:rPr lang="en-US" sz="1100">
                <a:solidFill>
                  <a:schemeClr val="bg1"/>
                </a:solidFill>
              </a:rPr>
              <a:t>Bold statements: 40-55 medium</a:t>
            </a:r>
          </a:p>
          <a:p>
            <a:r>
              <a:rPr lang="en-US" sz="1100">
                <a:solidFill>
                  <a:schemeClr val="bg1"/>
                </a:solidFill>
              </a:rPr>
              <a:t>Text </a:t>
            </a:r>
            <a:r>
              <a:rPr lang="en-US" sz="1100" b="1">
                <a:solidFill>
                  <a:schemeClr val="bg1"/>
                </a:solidFill>
                <a:latin typeface="Volte Semibold" pitchFamily="2" charset="77"/>
              </a:rPr>
              <a:t>highlights</a:t>
            </a:r>
            <a:r>
              <a:rPr lang="en-US" sz="1100">
                <a:solidFill>
                  <a:schemeClr val="bg1"/>
                </a:solidFill>
              </a:rPr>
              <a:t> in a sentence: Volte semibold</a:t>
            </a:r>
          </a:p>
        </p:txBody>
      </p:sp>
      <p:sp>
        <p:nvSpPr>
          <p:cNvPr id="18" name="TextBox 17">
            <a:extLst>
              <a:ext uri="{FF2B5EF4-FFF2-40B4-BE49-F238E27FC236}">
                <a16:creationId xmlns:a16="http://schemas.microsoft.com/office/drawing/2014/main" id="{A476AD20-752E-1598-DF6E-C49DE79B08E9}"/>
              </a:ext>
            </a:extLst>
          </p:cNvPr>
          <p:cNvSpPr txBox="1"/>
          <p:nvPr/>
        </p:nvSpPr>
        <p:spPr>
          <a:xfrm>
            <a:off x="671409" y="4109366"/>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Colors</a:t>
            </a:r>
          </a:p>
        </p:txBody>
      </p:sp>
      <p:cxnSp>
        <p:nvCxnSpPr>
          <p:cNvPr id="19" name="Straight Connector 18">
            <a:extLst>
              <a:ext uri="{FF2B5EF4-FFF2-40B4-BE49-F238E27FC236}">
                <a16:creationId xmlns:a16="http://schemas.microsoft.com/office/drawing/2014/main" id="{848169A6-2089-308B-EEA1-250A944F1D41}"/>
              </a:ext>
            </a:extLst>
          </p:cNvPr>
          <p:cNvCxnSpPr>
            <a:cxnSpLocks/>
          </p:cNvCxnSpPr>
          <p:nvPr/>
        </p:nvCxnSpPr>
        <p:spPr>
          <a:xfrm>
            <a:off x="337327" y="4417044"/>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Text Placeholder 6">
            <a:extLst>
              <a:ext uri="{FF2B5EF4-FFF2-40B4-BE49-F238E27FC236}">
                <a16:creationId xmlns:a16="http://schemas.microsoft.com/office/drawing/2014/main" id="{9111D24D-B253-641B-EF15-7BAC50B0AE1D}"/>
              </a:ext>
            </a:extLst>
          </p:cNvPr>
          <p:cNvSpPr txBox="1">
            <a:spLocks/>
          </p:cNvSpPr>
          <p:nvPr/>
        </p:nvSpPr>
        <p:spPr>
          <a:xfrm>
            <a:off x="255204" y="4549053"/>
            <a:ext cx="3278017" cy="1026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The template includes a color palette, combining the CoreAI Stardust palette and the Publicis gold palette.</a:t>
            </a:r>
          </a:p>
          <a:p>
            <a:r>
              <a:rPr lang="en-US" sz="1100">
                <a:solidFill>
                  <a:schemeClr val="bg1"/>
                </a:solidFill>
              </a:rPr>
              <a:t>Refrain from including any new colors.</a:t>
            </a:r>
          </a:p>
        </p:txBody>
      </p:sp>
      <p:sp>
        <p:nvSpPr>
          <p:cNvPr id="21" name="TextBox 20">
            <a:extLst>
              <a:ext uri="{FF2B5EF4-FFF2-40B4-BE49-F238E27FC236}">
                <a16:creationId xmlns:a16="http://schemas.microsoft.com/office/drawing/2014/main" id="{96F719C5-50EA-4A0C-FEB7-8DC0F718BE94}"/>
              </a:ext>
            </a:extLst>
          </p:cNvPr>
          <p:cNvSpPr txBox="1"/>
          <p:nvPr/>
        </p:nvSpPr>
        <p:spPr>
          <a:xfrm>
            <a:off x="4548754" y="4078687"/>
            <a:ext cx="3694092" cy="276999"/>
          </a:xfrm>
          <a:prstGeom prst="rect">
            <a:avLst/>
          </a:prstGeom>
          <a:noFill/>
        </p:spPr>
        <p:txBody>
          <a:bodyPr wrap="square" rtlCol="0">
            <a:spAutoFit/>
          </a:bodyPr>
          <a:lstStyle/>
          <a:p>
            <a:r>
              <a:rPr lang="en-US" sz="1200" b="1">
                <a:solidFill>
                  <a:schemeClr val="bg1"/>
                </a:solidFill>
                <a:latin typeface="Volte Semibold" pitchFamily="2" charset="77"/>
              </a:rPr>
              <a:t>Pre-designed Slides</a:t>
            </a:r>
          </a:p>
        </p:txBody>
      </p:sp>
      <p:cxnSp>
        <p:nvCxnSpPr>
          <p:cNvPr id="22" name="Straight Connector 21">
            <a:extLst>
              <a:ext uri="{FF2B5EF4-FFF2-40B4-BE49-F238E27FC236}">
                <a16:creationId xmlns:a16="http://schemas.microsoft.com/office/drawing/2014/main" id="{47359E91-A159-5501-36E4-0478566E43BF}"/>
              </a:ext>
            </a:extLst>
          </p:cNvPr>
          <p:cNvCxnSpPr>
            <a:cxnSpLocks/>
          </p:cNvCxnSpPr>
          <p:nvPr/>
        </p:nvCxnSpPr>
        <p:spPr>
          <a:xfrm>
            <a:off x="4320995" y="4386365"/>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4A1F259D-11B2-7F32-D0C9-F4B94A02C9D6}"/>
              </a:ext>
            </a:extLst>
          </p:cNvPr>
          <p:cNvSpPr txBox="1">
            <a:spLocks/>
          </p:cNvSpPr>
          <p:nvPr/>
        </p:nvSpPr>
        <p:spPr>
          <a:xfrm>
            <a:off x="4238872" y="4518374"/>
            <a:ext cx="3278017" cy="13507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Our story should be consistent and unified.</a:t>
            </a:r>
          </a:p>
          <a:p>
            <a:r>
              <a:rPr lang="en-US" sz="1100">
                <a:solidFill>
                  <a:schemeClr val="bg1"/>
                </a:solidFill>
              </a:rPr>
              <a:t>Use these latest pre-designed slides to keep your presentation aligned with the CoreAI narrative.</a:t>
            </a:r>
          </a:p>
          <a:p>
            <a:r>
              <a:rPr lang="en-US" sz="1100" b="1" i="0">
                <a:solidFill>
                  <a:schemeClr val="accent1"/>
                </a:solidFill>
                <a:latin typeface="Volte Semibold" pitchFamily="2" charset="77"/>
                <a:hlinkClick r:id="rId8"/>
              </a:rPr>
              <a:t>Click this link in show mode to download </a:t>
            </a:r>
            <a:br>
              <a:rPr lang="en-US" sz="1100" b="1" i="0">
                <a:solidFill>
                  <a:schemeClr val="accent1"/>
                </a:solidFill>
                <a:latin typeface="Volte Semibold" pitchFamily="2" charset="77"/>
                <a:hlinkClick r:id="rId8"/>
              </a:rPr>
            </a:br>
            <a:r>
              <a:rPr lang="en-US" sz="1100" b="1" i="0">
                <a:solidFill>
                  <a:schemeClr val="accent1"/>
                </a:solidFill>
                <a:latin typeface="Volte Semibold" pitchFamily="2" charset="77"/>
                <a:hlinkClick r:id="rId8"/>
              </a:rPr>
              <a:t>pre-designed slides.</a:t>
            </a:r>
            <a:endParaRPr lang="en-US" sz="1100" b="1" i="0">
              <a:solidFill>
                <a:schemeClr val="accent1"/>
              </a:solidFill>
              <a:latin typeface="Volte Semibold" pitchFamily="2" charset="77"/>
            </a:endParaRPr>
          </a:p>
        </p:txBody>
      </p:sp>
      <p:sp>
        <p:nvSpPr>
          <p:cNvPr id="24" name="TextBox 23">
            <a:extLst>
              <a:ext uri="{FF2B5EF4-FFF2-40B4-BE49-F238E27FC236}">
                <a16:creationId xmlns:a16="http://schemas.microsoft.com/office/drawing/2014/main" id="{2BD422F5-2E77-4D78-2777-04FF327B22EC}"/>
              </a:ext>
            </a:extLst>
          </p:cNvPr>
          <p:cNvSpPr txBox="1"/>
          <p:nvPr/>
        </p:nvSpPr>
        <p:spPr>
          <a:xfrm>
            <a:off x="8541329" y="4078687"/>
            <a:ext cx="3694092" cy="276999"/>
          </a:xfrm>
          <a:prstGeom prst="rect">
            <a:avLst/>
          </a:prstGeom>
          <a:noFill/>
        </p:spPr>
        <p:txBody>
          <a:bodyPr wrap="square" rtlCol="0">
            <a:spAutoFit/>
          </a:bodyPr>
          <a:lstStyle/>
          <a:p>
            <a:r>
              <a:rPr lang="en-US" sz="1200" b="1">
                <a:solidFill>
                  <a:schemeClr val="bg1"/>
                </a:solidFill>
                <a:latin typeface="Volte Semibold" pitchFamily="2" charset="77"/>
              </a:rPr>
              <a:t>Logos </a:t>
            </a:r>
          </a:p>
        </p:txBody>
      </p:sp>
      <p:cxnSp>
        <p:nvCxnSpPr>
          <p:cNvPr id="25" name="Straight Connector 24">
            <a:extLst>
              <a:ext uri="{FF2B5EF4-FFF2-40B4-BE49-F238E27FC236}">
                <a16:creationId xmlns:a16="http://schemas.microsoft.com/office/drawing/2014/main" id="{03025FFA-3A76-8DFE-CD42-B4973B5091C7}"/>
              </a:ext>
            </a:extLst>
          </p:cNvPr>
          <p:cNvCxnSpPr>
            <a:cxnSpLocks/>
          </p:cNvCxnSpPr>
          <p:nvPr/>
        </p:nvCxnSpPr>
        <p:spPr>
          <a:xfrm>
            <a:off x="8263952" y="4386365"/>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Text Placeholder 6">
            <a:extLst>
              <a:ext uri="{FF2B5EF4-FFF2-40B4-BE49-F238E27FC236}">
                <a16:creationId xmlns:a16="http://schemas.microsoft.com/office/drawing/2014/main" id="{218CEB46-3524-8E6F-D0FA-A72B41237AB5}"/>
              </a:ext>
            </a:extLst>
          </p:cNvPr>
          <p:cNvSpPr txBox="1">
            <a:spLocks/>
          </p:cNvSpPr>
          <p:nvPr/>
        </p:nvSpPr>
        <p:spPr>
          <a:xfrm>
            <a:off x="8181829" y="4518375"/>
            <a:ext cx="3278017" cy="377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l" defTabSz="914400" rtl="0" eaLnBrk="1" latinLnBrk="0" hangingPunct="1">
              <a:lnSpc>
                <a:spcPct val="90000"/>
              </a:lnSpc>
              <a:spcBef>
                <a:spcPts val="1000"/>
              </a:spcBef>
              <a:buClr>
                <a:schemeClr val="accent1"/>
              </a:buClr>
              <a:buFont typeface="Arial" panose="020B0604020202020204" pitchFamily="34" charset="0"/>
              <a:buChar char="•"/>
            </a:pPr>
            <a:r>
              <a:rPr lang="en-US" sz="1100" b="1" i="0" u="sng" kern="1200">
                <a:solidFill>
                  <a:schemeClr val="accent1"/>
                </a:solidFill>
                <a:latin typeface="Volte Semibold" pitchFamily="2" charset="77"/>
                <a:ea typeface="+mn-ea"/>
                <a:cs typeface="+mn-cs"/>
                <a:hlinkClick r:id="rId9"/>
              </a:rPr>
              <a:t>Click this link in show mode to download the CoreAI, Publicis and other client logos.</a:t>
            </a:r>
            <a:endParaRPr lang="en-US" sz="1100" b="1" i="0" u="sng" kern="1200">
              <a:solidFill>
                <a:schemeClr val="accent1"/>
              </a:solidFill>
              <a:latin typeface="Volte Semibold" pitchFamily="2" charset="77"/>
              <a:ea typeface="+mn-ea"/>
              <a:cs typeface="+mn-cs"/>
            </a:endParaRPr>
          </a:p>
        </p:txBody>
      </p:sp>
      <p:pic>
        <p:nvPicPr>
          <p:cNvPr id="30" name="Picture 29" descr="A blue and black logo&#10;&#10;AI-generated content may be incorrect.">
            <a:extLst>
              <a:ext uri="{FF2B5EF4-FFF2-40B4-BE49-F238E27FC236}">
                <a16:creationId xmlns:a16="http://schemas.microsoft.com/office/drawing/2014/main" id="{FF59C786-5720-CE3A-82E1-28024CA035E2}"/>
              </a:ext>
            </a:extLst>
          </p:cNvPr>
          <p:cNvPicPr>
            <a:picLocks noChangeAspect="1"/>
          </p:cNvPicPr>
          <p:nvPr/>
        </p:nvPicPr>
        <p:blipFill>
          <a:blip r:embed="rId10"/>
          <a:stretch>
            <a:fillRect/>
          </a:stretch>
        </p:blipFill>
        <p:spPr>
          <a:xfrm>
            <a:off x="4240850" y="985009"/>
            <a:ext cx="218003" cy="218003"/>
          </a:xfrm>
          <a:prstGeom prst="rect">
            <a:avLst/>
          </a:prstGeom>
        </p:spPr>
      </p:pic>
      <p:pic>
        <p:nvPicPr>
          <p:cNvPr id="44" name="Picture 43" descr="A screenshot of a color chart&#10;&#10;AI-generated content may be incorrect.">
            <a:extLst>
              <a:ext uri="{FF2B5EF4-FFF2-40B4-BE49-F238E27FC236}">
                <a16:creationId xmlns:a16="http://schemas.microsoft.com/office/drawing/2014/main" id="{DE1186CB-EE08-CE05-C9CA-993E88A645B5}"/>
              </a:ext>
            </a:extLst>
          </p:cNvPr>
          <p:cNvPicPr>
            <a:picLocks noChangeAspect="1"/>
          </p:cNvPicPr>
          <p:nvPr/>
        </p:nvPicPr>
        <p:blipFill>
          <a:blip r:embed="rId11"/>
          <a:stretch>
            <a:fillRect/>
          </a:stretch>
        </p:blipFill>
        <p:spPr>
          <a:xfrm>
            <a:off x="531713" y="5429473"/>
            <a:ext cx="911805" cy="832720"/>
          </a:xfrm>
          <a:prstGeom prst="roundRect">
            <a:avLst>
              <a:gd name="adj" fmla="val 2241"/>
            </a:avLst>
          </a:prstGeom>
        </p:spPr>
      </p:pic>
      <p:grpSp>
        <p:nvGrpSpPr>
          <p:cNvPr id="45" name="Group 44">
            <a:extLst>
              <a:ext uri="{FF2B5EF4-FFF2-40B4-BE49-F238E27FC236}">
                <a16:creationId xmlns:a16="http://schemas.microsoft.com/office/drawing/2014/main" id="{14265D8F-944E-BC5E-E0F7-177141966305}"/>
              </a:ext>
            </a:extLst>
          </p:cNvPr>
          <p:cNvGrpSpPr/>
          <p:nvPr/>
        </p:nvGrpSpPr>
        <p:grpSpPr>
          <a:xfrm>
            <a:off x="1727283" y="5575889"/>
            <a:ext cx="1703756" cy="276999"/>
            <a:chOff x="436784" y="1431136"/>
            <a:chExt cx="7541402" cy="1226092"/>
          </a:xfrm>
        </p:grpSpPr>
        <p:sp>
          <p:nvSpPr>
            <p:cNvPr id="46" name="Rectangle 45">
              <a:extLst>
                <a:ext uri="{FF2B5EF4-FFF2-40B4-BE49-F238E27FC236}">
                  <a16:creationId xmlns:a16="http://schemas.microsoft.com/office/drawing/2014/main" id="{CB382C86-D0D7-CCF5-2B0C-71C257E5684F}"/>
                </a:ext>
              </a:extLst>
            </p:cNvPr>
            <p:cNvSpPr/>
            <p:nvPr/>
          </p:nvSpPr>
          <p:spPr>
            <a:xfrm>
              <a:off x="1939469" y="1431136"/>
              <a:ext cx="1509679" cy="1226092"/>
            </a:xfrm>
            <a:prstGeom prst="rect">
              <a:avLst/>
            </a:prstGeom>
            <a:solidFill>
              <a:srgbClr val="017E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Rectangle 46">
              <a:extLst>
                <a:ext uri="{FF2B5EF4-FFF2-40B4-BE49-F238E27FC236}">
                  <a16:creationId xmlns:a16="http://schemas.microsoft.com/office/drawing/2014/main" id="{FA8AF79D-D96F-63B1-2204-4571BE9C50EA}"/>
                </a:ext>
              </a:extLst>
            </p:cNvPr>
            <p:cNvSpPr/>
            <p:nvPr/>
          </p:nvSpPr>
          <p:spPr>
            <a:xfrm>
              <a:off x="4958828" y="1431136"/>
              <a:ext cx="1509679" cy="1226092"/>
            </a:xfrm>
            <a:prstGeom prst="rect">
              <a:avLst/>
            </a:prstGeom>
            <a:solidFill>
              <a:srgbClr val="4B75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Rectangle 47">
              <a:extLst>
                <a:ext uri="{FF2B5EF4-FFF2-40B4-BE49-F238E27FC236}">
                  <a16:creationId xmlns:a16="http://schemas.microsoft.com/office/drawing/2014/main" id="{7F4C96C4-1C2F-EE7D-F569-E2193DC4F304}"/>
                </a:ext>
              </a:extLst>
            </p:cNvPr>
            <p:cNvSpPr/>
            <p:nvPr/>
          </p:nvSpPr>
          <p:spPr>
            <a:xfrm>
              <a:off x="6468507" y="1431136"/>
              <a:ext cx="1509679" cy="1226092"/>
            </a:xfrm>
            <a:prstGeom prst="rect">
              <a:avLst/>
            </a:prstGeom>
            <a:solidFill>
              <a:srgbClr val="E6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Rectangle 48">
              <a:extLst>
                <a:ext uri="{FF2B5EF4-FFF2-40B4-BE49-F238E27FC236}">
                  <a16:creationId xmlns:a16="http://schemas.microsoft.com/office/drawing/2014/main" id="{563FAB41-AE31-35D9-7E47-7C9359A1FEA9}"/>
                </a:ext>
              </a:extLst>
            </p:cNvPr>
            <p:cNvSpPr/>
            <p:nvPr/>
          </p:nvSpPr>
          <p:spPr>
            <a:xfrm>
              <a:off x="436784" y="1431136"/>
              <a:ext cx="1509679" cy="1226092"/>
            </a:xfrm>
            <a:prstGeom prst="rect">
              <a:avLst/>
            </a:prstGeom>
            <a:solidFill>
              <a:srgbClr val="222E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Rectangle 49">
              <a:extLst>
                <a:ext uri="{FF2B5EF4-FFF2-40B4-BE49-F238E27FC236}">
                  <a16:creationId xmlns:a16="http://schemas.microsoft.com/office/drawing/2014/main" id="{59F0DCE9-9EC6-4883-9F40-5348C1E35906}"/>
                </a:ext>
              </a:extLst>
            </p:cNvPr>
            <p:cNvSpPr/>
            <p:nvPr/>
          </p:nvSpPr>
          <p:spPr>
            <a:xfrm>
              <a:off x="3449149" y="1431136"/>
              <a:ext cx="1509679" cy="1226092"/>
            </a:xfrm>
            <a:prstGeom prst="rect">
              <a:avLst/>
            </a:prstGeom>
            <a:solidFill>
              <a:srgbClr val="2D46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1" name="Group 50">
            <a:extLst>
              <a:ext uri="{FF2B5EF4-FFF2-40B4-BE49-F238E27FC236}">
                <a16:creationId xmlns:a16="http://schemas.microsoft.com/office/drawing/2014/main" id="{3FE41AC0-D683-13B5-BAB8-07D5C4AFA39D}"/>
              </a:ext>
            </a:extLst>
          </p:cNvPr>
          <p:cNvGrpSpPr/>
          <p:nvPr/>
        </p:nvGrpSpPr>
        <p:grpSpPr>
          <a:xfrm>
            <a:off x="1727283" y="6123693"/>
            <a:ext cx="1703756" cy="276999"/>
            <a:chOff x="436784" y="1431136"/>
            <a:chExt cx="7541402" cy="1226092"/>
          </a:xfrm>
        </p:grpSpPr>
        <p:sp>
          <p:nvSpPr>
            <p:cNvPr id="52" name="Rectangle 51">
              <a:extLst>
                <a:ext uri="{FF2B5EF4-FFF2-40B4-BE49-F238E27FC236}">
                  <a16:creationId xmlns:a16="http://schemas.microsoft.com/office/drawing/2014/main" id="{238F13E4-B32F-2F68-249E-F5787707462B}"/>
                </a:ext>
              </a:extLst>
            </p:cNvPr>
            <p:cNvSpPr/>
            <p:nvPr/>
          </p:nvSpPr>
          <p:spPr>
            <a:xfrm>
              <a:off x="1939469" y="1431136"/>
              <a:ext cx="1509679" cy="122609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3" name="Rectangle 52">
              <a:extLst>
                <a:ext uri="{FF2B5EF4-FFF2-40B4-BE49-F238E27FC236}">
                  <a16:creationId xmlns:a16="http://schemas.microsoft.com/office/drawing/2014/main" id="{E67CBF7F-E7E0-8E42-0362-C055DE0FC3BD}"/>
                </a:ext>
              </a:extLst>
            </p:cNvPr>
            <p:cNvSpPr/>
            <p:nvPr/>
          </p:nvSpPr>
          <p:spPr>
            <a:xfrm>
              <a:off x="4958828" y="1431136"/>
              <a:ext cx="1509679" cy="122609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ectangle 53">
              <a:extLst>
                <a:ext uri="{FF2B5EF4-FFF2-40B4-BE49-F238E27FC236}">
                  <a16:creationId xmlns:a16="http://schemas.microsoft.com/office/drawing/2014/main" id="{03EBFC3F-5B1A-085F-89FB-CDA92C075688}"/>
                </a:ext>
              </a:extLst>
            </p:cNvPr>
            <p:cNvSpPr/>
            <p:nvPr/>
          </p:nvSpPr>
          <p:spPr>
            <a:xfrm>
              <a:off x="6468507" y="1431136"/>
              <a:ext cx="1509679" cy="1226092"/>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5" name="Rectangle 54">
              <a:extLst>
                <a:ext uri="{FF2B5EF4-FFF2-40B4-BE49-F238E27FC236}">
                  <a16:creationId xmlns:a16="http://schemas.microsoft.com/office/drawing/2014/main" id="{CE785EA4-769E-0925-C656-BB399A59CF80}"/>
                </a:ext>
              </a:extLst>
            </p:cNvPr>
            <p:cNvSpPr/>
            <p:nvPr/>
          </p:nvSpPr>
          <p:spPr>
            <a:xfrm>
              <a:off x="436784" y="1431136"/>
              <a:ext cx="1509679" cy="122609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6" name="Rectangle 55">
              <a:extLst>
                <a:ext uri="{FF2B5EF4-FFF2-40B4-BE49-F238E27FC236}">
                  <a16:creationId xmlns:a16="http://schemas.microsoft.com/office/drawing/2014/main" id="{09D3A133-72B2-96FB-128D-A8B880FB3C1D}"/>
                </a:ext>
              </a:extLst>
            </p:cNvPr>
            <p:cNvSpPr/>
            <p:nvPr/>
          </p:nvSpPr>
          <p:spPr>
            <a:xfrm>
              <a:off x="3449149" y="1431136"/>
              <a:ext cx="1509679" cy="12260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57" name="TextBox 56">
            <a:extLst>
              <a:ext uri="{FF2B5EF4-FFF2-40B4-BE49-F238E27FC236}">
                <a16:creationId xmlns:a16="http://schemas.microsoft.com/office/drawing/2014/main" id="{16500036-87C4-1A16-11CF-9451A38D88E9}"/>
              </a:ext>
            </a:extLst>
          </p:cNvPr>
          <p:cNvSpPr txBox="1"/>
          <p:nvPr/>
        </p:nvSpPr>
        <p:spPr>
          <a:xfrm>
            <a:off x="1640089" y="5339619"/>
            <a:ext cx="1790950" cy="261610"/>
          </a:xfrm>
          <a:prstGeom prst="rect">
            <a:avLst/>
          </a:prstGeom>
          <a:noFill/>
        </p:spPr>
        <p:txBody>
          <a:bodyPr wrap="square" rtlCol="0">
            <a:spAutoFit/>
          </a:bodyPr>
          <a:lstStyle/>
          <a:p>
            <a:r>
              <a:rPr lang="en-US" sz="1050" b="1">
                <a:solidFill>
                  <a:schemeClr val="bg1"/>
                </a:solidFill>
                <a:latin typeface="Volte Semibold" pitchFamily="2" charset="77"/>
              </a:rPr>
              <a:t>Primary Colors</a:t>
            </a:r>
          </a:p>
        </p:txBody>
      </p:sp>
      <p:sp>
        <p:nvSpPr>
          <p:cNvPr id="58" name="TextBox 57">
            <a:extLst>
              <a:ext uri="{FF2B5EF4-FFF2-40B4-BE49-F238E27FC236}">
                <a16:creationId xmlns:a16="http://schemas.microsoft.com/office/drawing/2014/main" id="{C4F7961B-176A-5983-3367-D4ECBC0D4E82}"/>
              </a:ext>
            </a:extLst>
          </p:cNvPr>
          <p:cNvSpPr txBox="1"/>
          <p:nvPr/>
        </p:nvSpPr>
        <p:spPr>
          <a:xfrm>
            <a:off x="1640088" y="5890742"/>
            <a:ext cx="1843223" cy="261610"/>
          </a:xfrm>
          <a:prstGeom prst="rect">
            <a:avLst/>
          </a:prstGeom>
          <a:noFill/>
        </p:spPr>
        <p:txBody>
          <a:bodyPr wrap="square" rtlCol="0">
            <a:spAutoFit/>
          </a:bodyPr>
          <a:lstStyle/>
          <a:p>
            <a:r>
              <a:rPr lang="en-US" sz="1050" b="1">
                <a:solidFill>
                  <a:schemeClr val="bg1"/>
                </a:solidFill>
                <a:latin typeface="Volte Semibold" pitchFamily="2" charset="77"/>
              </a:rPr>
              <a:t>Secondary Colors</a:t>
            </a:r>
          </a:p>
        </p:txBody>
      </p:sp>
      <p:pic>
        <p:nvPicPr>
          <p:cNvPr id="59" name="Picture 58" descr="A blue and black logo&#10;&#10;AI-generated content may be incorrect.">
            <a:extLst>
              <a:ext uri="{FF2B5EF4-FFF2-40B4-BE49-F238E27FC236}">
                <a16:creationId xmlns:a16="http://schemas.microsoft.com/office/drawing/2014/main" id="{E79E49E7-F1F3-C866-61BC-3F8DA240F5E2}"/>
              </a:ext>
            </a:extLst>
          </p:cNvPr>
          <p:cNvPicPr>
            <a:picLocks noChangeAspect="1"/>
          </p:cNvPicPr>
          <p:nvPr/>
        </p:nvPicPr>
        <p:blipFill>
          <a:blip r:embed="rId12"/>
          <a:stretch>
            <a:fillRect/>
          </a:stretch>
        </p:blipFill>
        <p:spPr>
          <a:xfrm>
            <a:off x="462870" y="996365"/>
            <a:ext cx="233594" cy="233594"/>
          </a:xfrm>
          <a:prstGeom prst="rect">
            <a:avLst/>
          </a:prstGeom>
        </p:spPr>
      </p:pic>
      <p:pic>
        <p:nvPicPr>
          <p:cNvPr id="60" name="Picture 59" descr="A blue and black icon with a dropper and a rectangular box&#10;&#10;AI-generated content may be incorrect.">
            <a:extLst>
              <a:ext uri="{FF2B5EF4-FFF2-40B4-BE49-F238E27FC236}">
                <a16:creationId xmlns:a16="http://schemas.microsoft.com/office/drawing/2014/main" id="{3A4B8EB7-FE01-416C-8124-18A04A7AEF5E}"/>
              </a:ext>
            </a:extLst>
          </p:cNvPr>
          <p:cNvPicPr>
            <a:picLocks noChangeAspect="1"/>
          </p:cNvPicPr>
          <p:nvPr/>
        </p:nvPicPr>
        <p:blipFill>
          <a:blip r:embed="rId13"/>
          <a:stretch>
            <a:fillRect/>
          </a:stretch>
        </p:blipFill>
        <p:spPr>
          <a:xfrm>
            <a:off x="337327" y="4046943"/>
            <a:ext cx="312447" cy="312447"/>
          </a:xfrm>
          <a:prstGeom prst="rect">
            <a:avLst/>
          </a:prstGeom>
        </p:spPr>
      </p:pic>
      <p:pic>
        <p:nvPicPr>
          <p:cNvPr id="61" name="Picture 60" descr="A stack of papers with a circle and a circle&#10;&#10;AI-generated content may be incorrect.">
            <a:extLst>
              <a:ext uri="{FF2B5EF4-FFF2-40B4-BE49-F238E27FC236}">
                <a16:creationId xmlns:a16="http://schemas.microsoft.com/office/drawing/2014/main" id="{77B16C13-DE80-0DC0-906D-DA7DF347FDFB}"/>
              </a:ext>
            </a:extLst>
          </p:cNvPr>
          <p:cNvPicPr>
            <a:picLocks noChangeAspect="1"/>
          </p:cNvPicPr>
          <p:nvPr/>
        </p:nvPicPr>
        <p:blipFill>
          <a:blip r:embed="rId14"/>
          <a:stretch>
            <a:fillRect/>
          </a:stretch>
        </p:blipFill>
        <p:spPr>
          <a:xfrm>
            <a:off x="4309971" y="4101884"/>
            <a:ext cx="239626" cy="239626"/>
          </a:xfrm>
          <a:prstGeom prst="rect">
            <a:avLst/>
          </a:prstGeom>
        </p:spPr>
      </p:pic>
      <p:pic>
        <p:nvPicPr>
          <p:cNvPr id="62" name="Picture 61" descr="A blue and black logo&#10;&#10;AI-generated content may be incorrect.">
            <a:extLst>
              <a:ext uri="{FF2B5EF4-FFF2-40B4-BE49-F238E27FC236}">
                <a16:creationId xmlns:a16="http://schemas.microsoft.com/office/drawing/2014/main" id="{107B21F3-F4F4-F9A1-76A8-391FC437A097}"/>
              </a:ext>
            </a:extLst>
          </p:cNvPr>
          <p:cNvPicPr>
            <a:picLocks noChangeAspect="1"/>
          </p:cNvPicPr>
          <p:nvPr/>
        </p:nvPicPr>
        <p:blipFill>
          <a:blip r:embed="rId15"/>
          <a:stretch>
            <a:fillRect/>
          </a:stretch>
        </p:blipFill>
        <p:spPr>
          <a:xfrm>
            <a:off x="8225775" y="4092763"/>
            <a:ext cx="219285" cy="219285"/>
          </a:xfrm>
          <a:prstGeom prst="rect">
            <a:avLst/>
          </a:prstGeom>
        </p:spPr>
      </p:pic>
      <p:sp>
        <p:nvSpPr>
          <p:cNvPr id="65" name="TextBox 64">
            <a:extLst>
              <a:ext uri="{FF2B5EF4-FFF2-40B4-BE49-F238E27FC236}">
                <a16:creationId xmlns:a16="http://schemas.microsoft.com/office/drawing/2014/main" id="{8C48E9EA-0BEF-9662-8F5B-809A9D672F33}"/>
              </a:ext>
            </a:extLst>
          </p:cNvPr>
          <p:cNvSpPr txBox="1"/>
          <p:nvPr/>
        </p:nvSpPr>
        <p:spPr>
          <a:xfrm>
            <a:off x="352613" y="180329"/>
            <a:ext cx="8005323" cy="553998"/>
          </a:xfrm>
          <a:prstGeom prst="rect">
            <a:avLst/>
          </a:prstGeom>
          <a:noFill/>
        </p:spPr>
        <p:txBody>
          <a:bodyPr wrap="square">
            <a:spAutoFit/>
          </a:bodyPr>
          <a:lstStyle/>
          <a:p>
            <a:r>
              <a:rPr lang="en-US" sz="3000" b="0" i="0">
                <a:latin typeface="Volte Medium" pitchFamily="2" charset="77"/>
              </a:rPr>
              <a:t>CoreAI QUICK template guidelines</a:t>
            </a:r>
          </a:p>
        </p:txBody>
      </p:sp>
      <p:grpSp>
        <p:nvGrpSpPr>
          <p:cNvPr id="74" name="Group 73">
            <a:extLst>
              <a:ext uri="{FF2B5EF4-FFF2-40B4-BE49-F238E27FC236}">
                <a16:creationId xmlns:a16="http://schemas.microsoft.com/office/drawing/2014/main" id="{67A1F4E8-89EA-8A12-44AF-6440F03F108C}"/>
              </a:ext>
            </a:extLst>
          </p:cNvPr>
          <p:cNvGrpSpPr/>
          <p:nvPr/>
        </p:nvGrpSpPr>
        <p:grpSpPr>
          <a:xfrm>
            <a:off x="8293971" y="5060887"/>
            <a:ext cx="2437054" cy="1190393"/>
            <a:chOff x="7684992" y="5060887"/>
            <a:chExt cx="3223386" cy="1574482"/>
          </a:xfrm>
        </p:grpSpPr>
        <p:grpSp>
          <p:nvGrpSpPr>
            <p:cNvPr id="32" name="Group 31">
              <a:extLst>
                <a:ext uri="{FF2B5EF4-FFF2-40B4-BE49-F238E27FC236}">
                  <a16:creationId xmlns:a16="http://schemas.microsoft.com/office/drawing/2014/main" id="{29484B47-FA8D-18F0-BD92-37573664D5F7}"/>
                </a:ext>
              </a:extLst>
            </p:cNvPr>
            <p:cNvGrpSpPr/>
            <p:nvPr/>
          </p:nvGrpSpPr>
          <p:grpSpPr>
            <a:xfrm>
              <a:off x="7684994" y="5060887"/>
              <a:ext cx="3213454" cy="737171"/>
              <a:chOff x="4095239" y="5543379"/>
              <a:chExt cx="2315783" cy="531244"/>
            </a:xfrm>
          </p:grpSpPr>
          <p:sp>
            <p:nvSpPr>
              <p:cNvPr id="33" name="Rounded Rectangle 32">
                <a:extLst>
                  <a:ext uri="{FF2B5EF4-FFF2-40B4-BE49-F238E27FC236}">
                    <a16:creationId xmlns:a16="http://schemas.microsoft.com/office/drawing/2014/main" id="{8D8BA624-3211-B8F2-0BD7-AF9ACB16EE43}"/>
                  </a:ext>
                </a:extLst>
              </p:cNvPr>
              <p:cNvSpPr/>
              <p:nvPr/>
            </p:nvSpPr>
            <p:spPr>
              <a:xfrm>
                <a:off x="4095239" y="5543379"/>
                <a:ext cx="722521" cy="531244"/>
              </a:xfrm>
              <a:prstGeom prst="roundRect">
                <a:avLst>
                  <a:gd name="adj" fmla="val 5704"/>
                </a:avLst>
              </a:prstGeom>
              <a:solidFill>
                <a:srgbClr val="222E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4" name="Graphic 33">
                <a:extLst>
                  <a:ext uri="{FF2B5EF4-FFF2-40B4-BE49-F238E27FC236}">
                    <a16:creationId xmlns:a16="http://schemas.microsoft.com/office/drawing/2014/main" id="{1640F060-B312-BBE2-5BF9-A771C94FC8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7608" y="5761922"/>
                <a:ext cx="490736" cy="78517"/>
              </a:xfrm>
              <a:prstGeom prst="rect">
                <a:avLst/>
              </a:prstGeom>
            </p:spPr>
          </p:pic>
          <p:sp>
            <p:nvSpPr>
              <p:cNvPr id="35" name="Rounded Rectangle 34">
                <a:extLst>
                  <a:ext uri="{FF2B5EF4-FFF2-40B4-BE49-F238E27FC236}">
                    <a16:creationId xmlns:a16="http://schemas.microsoft.com/office/drawing/2014/main" id="{7C415543-4282-0A68-D797-D800BC95C14E}"/>
                  </a:ext>
                </a:extLst>
              </p:cNvPr>
              <p:cNvSpPr/>
              <p:nvPr/>
            </p:nvSpPr>
            <p:spPr>
              <a:xfrm>
                <a:off x="4892185" y="5543379"/>
                <a:ext cx="722521" cy="531244"/>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35" descr="A blue letter on a black background&#10;&#10;AI-generated content may be incorrect.">
                <a:extLst>
                  <a:ext uri="{FF2B5EF4-FFF2-40B4-BE49-F238E27FC236}">
                    <a16:creationId xmlns:a16="http://schemas.microsoft.com/office/drawing/2014/main" id="{B46AB087-0B58-DD9E-500A-310D40C49569}"/>
                  </a:ext>
                </a:extLst>
              </p:cNvPr>
              <p:cNvPicPr>
                <a:picLocks noChangeAspect="1"/>
              </p:cNvPicPr>
              <p:nvPr/>
            </p:nvPicPr>
            <p:blipFill>
              <a:blip r:embed="rId16"/>
              <a:stretch>
                <a:fillRect/>
              </a:stretch>
            </p:blipFill>
            <p:spPr>
              <a:xfrm>
                <a:off x="5004492" y="5762353"/>
                <a:ext cx="495679" cy="77656"/>
              </a:xfrm>
              <a:prstGeom prst="rect">
                <a:avLst/>
              </a:prstGeom>
            </p:spPr>
          </p:pic>
          <p:sp>
            <p:nvSpPr>
              <p:cNvPr id="37" name="Rounded Rectangle 36">
                <a:extLst>
                  <a:ext uri="{FF2B5EF4-FFF2-40B4-BE49-F238E27FC236}">
                    <a16:creationId xmlns:a16="http://schemas.microsoft.com/office/drawing/2014/main" id="{C1C06D4E-7A53-9CCA-BC4C-FA6D2F901255}"/>
                  </a:ext>
                </a:extLst>
              </p:cNvPr>
              <p:cNvSpPr/>
              <p:nvPr/>
            </p:nvSpPr>
            <p:spPr>
              <a:xfrm>
                <a:off x="5688501" y="5543379"/>
                <a:ext cx="722521" cy="531244"/>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Graphic 37">
                <a:extLst>
                  <a:ext uri="{FF2B5EF4-FFF2-40B4-BE49-F238E27FC236}">
                    <a16:creationId xmlns:a16="http://schemas.microsoft.com/office/drawing/2014/main" id="{22F3E0E6-1445-31FB-91FD-04DD5D63E0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99733" y="5761922"/>
                <a:ext cx="488044" cy="78087"/>
              </a:xfrm>
              <a:prstGeom prst="rect">
                <a:avLst/>
              </a:prstGeom>
            </p:spPr>
          </p:pic>
        </p:grpSp>
        <p:sp>
          <p:nvSpPr>
            <p:cNvPr id="40" name="Rounded Rectangle 39">
              <a:extLst>
                <a:ext uri="{FF2B5EF4-FFF2-40B4-BE49-F238E27FC236}">
                  <a16:creationId xmlns:a16="http://schemas.microsoft.com/office/drawing/2014/main" id="{6B332EC5-4A0D-BF90-D450-2BC6B59AFF4E}"/>
                </a:ext>
              </a:extLst>
            </p:cNvPr>
            <p:cNvSpPr/>
            <p:nvPr/>
          </p:nvSpPr>
          <p:spPr>
            <a:xfrm>
              <a:off x="7684992" y="5898198"/>
              <a:ext cx="1002593" cy="737171"/>
            </a:xfrm>
            <a:prstGeom prst="roundRect">
              <a:avLst>
                <a:gd name="adj" fmla="val 57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Rounded Rectangle 40">
              <a:extLst>
                <a:ext uri="{FF2B5EF4-FFF2-40B4-BE49-F238E27FC236}">
                  <a16:creationId xmlns:a16="http://schemas.microsoft.com/office/drawing/2014/main" id="{346AEE85-BD35-6F42-F05C-E5E5303FB6F5}"/>
                </a:ext>
              </a:extLst>
            </p:cNvPr>
            <p:cNvSpPr/>
            <p:nvPr/>
          </p:nvSpPr>
          <p:spPr>
            <a:xfrm>
              <a:off x="8790859" y="5898198"/>
              <a:ext cx="1002593" cy="737171"/>
            </a:xfrm>
            <a:prstGeom prst="roundRect">
              <a:avLst>
                <a:gd name="adj" fmla="val 5704"/>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3" name="Picture 42">
              <a:extLst>
                <a:ext uri="{FF2B5EF4-FFF2-40B4-BE49-F238E27FC236}">
                  <a16:creationId xmlns:a16="http://schemas.microsoft.com/office/drawing/2014/main" id="{03EB256E-A999-45D1-E250-E9BE1E7786BB}"/>
                </a:ext>
              </a:extLst>
            </p:cNvPr>
            <p:cNvPicPr>
              <a:picLocks noChangeAspect="1"/>
            </p:cNvPicPr>
            <p:nvPr/>
          </p:nvPicPr>
          <p:blipFill>
            <a:blip r:embed="rId19"/>
            <a:srcRect/>
            <a:stretch/>
          </p:blipFill>
          <p:spPr>
            <a:xfrm>
              <a:off x="7957010" y="6036177"/>
              <a:ext cx="458559" cy="446991"/>
            </a:xfrm>
            <a:prstGeom prst="rect">
              <a:avLst/>
            </a:prstGeom>
          </p:spPr>
        </p:pic>
        <p:sp>
          <p:nvSpPr>
            <p:cNvPr id="66" name="Rounded Rectangle 65">
              <a:extLst>
                <a:ext uri="{FF2B5EF4-FFF2-40B4-BE49-F238E27FC236}">
                  <a16:creationId xmlns:a16="http://schemas.microsoft.com/office/drawing/2014/main" id="{A26A2F3D-6BD0-30A7-4352-ED0D1A1785D9}"/>
                </a:ext>
              </a:extLst>
            </p:cNvPr>
            <p:cNvSpPr/>
            <p:nvPr/>
          </p:nvSpPr>
          <p:spPr>
            <a:xfrm>
              <a:off x="9905785" y="5898198"/>
              <a:ext cx="1002593" cy="737171"/>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7" name="Picture 66" descr="A logo with a lion head&#10;&#10;AI-generated content may be incorrect.">
              <a:extLst>
                <a:ext uri="{FF2B5EF4-FFF2-40B4-BE49-F238E27FC236}">
                  <a16:creationId xmlns:a16="http://schemas.microsoft.com/office/drawing/2014/main" id="{781DFA35-ECAE-A456-ECA1-4E0B31300D3B}"/>
                </a:ext>
              </a:extLst>
            </p:cNvPr>
            <p:cNvPicPr>
              <a:picLocks noChangeAspect="1"/>
            </p:cNvPicPr>
            <p:nvPr/>
          </p:nvPicPr>
          <p:blipFill>
            <a:blip r:embed="rId2"/>
            <a:srcRect l="30183" t="20651" r="29581" b="24392"/>
            <a:stretch/>
          </p:blipFill>
          <p:spPr>
            <a:xfrm>
              <a:off x="10165781" y="6036177"/>
              <a:ext cx="470066" cy="438912"/>
            </a:xfrm>
            <a:prstGeom prst="rect">
              <a:avLst/>
            </a:prstGeom>
          </p:spPr>
        </p:pic>
        <p:pic>
          <p:nvPicPr>
            <p:cNvPr id="68" name="Picture 67">
              <a:extLst>
                <a:ext uri="{FF2B5EF4-FFF2-40B4-BE49-F238E27FC236}">
                  <a16:creationId xmlns:a16="http://schemas.microsoft.com/office/drawing/2014/main" id="{830762A2-289C-D10F-3A46-4DD46118DFAD}"/>
                </a:ext>
              </a:extLst>
            </p:cNvPr>
            <p:cNvPicPr>
              <a:picLocks noChangeAspect="1"/>
            </p:cNvPicPr>
            <p:nvPr/>
          </p:nvPicPr>
          <p:blipFill>
            <a:blip r:embed="rId19"/>
            <a:srcRect/>
            <a:stretch/>
          </p:blipFill>
          <p:spPr>
            <a:xfrm>
              <a:off x="9079958" y="6036177"/>
              <a:ext cx="458559" cy="446991"/>
            </a:xfrm>
            <a:prstGeom prst="rect">
              <a:avLst/>
            </a:prstGeom>
          </p:spPr>
        </p:pic>
      </p:grpSp>
      <p:sp>
        <p:nvSpPr>
          <p:cNvPr id="69" name="TextBox 68">
            <a:extLst>
              <a:ext uri="{FF2B5EF4-FFF2-40B4-BE49-F238E27FC236}">
                <a16:creationId xmlns:a16="http://schemas.microsoft.com/office/drawing/2014/main" id="{A363EDC3-963D-EDD5-3371-59D395376257}"/>
              </a:ext>
            </a:extLst>
          </p:cNvPr>
          <p:cNvSpPr txBox="1"/>
          <p:nvPr/>
        </p:nvSpPr>
        <p:spPr>
          <a:xfrm>
            <a:off x="8491470"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Embedded Fonts</a:t>
            </a:r>
          </a:p>
        </p:txBody>
      </p:sp>
      <p:cxnSp>
        <p:nvCxnSpPr>
          <p:cNvPr id="70" name="Straight Connector 69">
            <a:extLst>
              <a:ext uri="{FF2B5EF4-FFF2-40B4-BE49-F238E27FC236}">
                <a16:creationId xmlns:a16="http://schemas.microsoft.com/office/drawing/2014/main" id="{F50945F4-65CA-0432-593F-BC58D7C4A130}"/>
              </a:ext>
            </a:extLst>
          </p:cNvPr>
          <p:cNvCxnSpPr>
            <a:cxnSpLocks/>
          </p:cNvCxnSpPr>
          <p:nvPr/>
        </p:nvCxnSpPr>
        <p:spPr>
          <a:xfrm>
            <a:off x="8266932"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pic>
        <p:nvPicPr>
          <p:cNvPr id="72" name="Picture 71" descr="A blue and black logo&#10;&#10;AI-generated content may be incorrect.">
            <a:extLst>
              <a:ext uri="{FF2B5EF4-FFF2-40B4-BE49-F238E27FC236}">
                <a16:creationId xmlns:a16="http://schemas.microsoft.com/office/drawing/2014/main" id="{FBDCA3E1-D519-0F15-11D7-1557A36E50C6}"/>
              </a:ext>
            </a:extLst>
          </p:cNvPr>
          <p:cNvPicPr>
            <a:picLocks noChangeAspect="1"/>
          </p:cNvPicPr>
          <p:nvPr/>
        </p:nvPicPr>
        <p:blipFill>
          <a:blip r:embed="rId10"/>
          <a:stretch>
            <a:fillRect/>
          </a:stretch>
        </p:blipFill>
        <p:spPr>
          <a:xfrm>
            <a:off x="8228755" y="985009"/>
            <a:ext cx="218003" cy="218003"/>
          </a:xfrm>
          <a:prstGeom prst="rect">
            <a:avLst/>
          </a:prstGeom>
        </p:spPr>
      </p:pic>
      <p:sp>
        <p:nvSpPr>
          <p:cNvPr id="73" name="Text Placeholder 6">
            <a:extLst>
              <a:ext uri="{FF2B5EF4-FFF2-40B4-BE49-F238E27FC236}">
                <a16:creationId xmlns:a16="http://schemas.microsoft.com/office/drawing/2014/main" id="{B4C0ADED-69D6-3321-DA33-8E6597767241}"/>
              </a:ext>
            </a:extLst>
          </p:cNvPr>
          <p:cNvSpPr txBox="1">
            <a:spLocks/>
          </p:cNvSpPr>
          <p:nvPr/>
        </p:nvSpPr>
        <p:spPr>
          <a:xfrm>
            <a:off x="8233624" y="1428527"/>
            <a:ext cx="3278017" cy="2846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100" b="0" i="0">
                <a:solidFill>
                  <a:schemeClr val="bg1"/>
                </a:solidFill>
                <a:latin typeface="Volte Light" pitchFamily="2" charset="77"/>
              </a:rPr>
              <a:t>Volte light</a:t>
            </a:r>
          </a:p>
          <a:p>
            <a:pPr>
              <a:lnSpc>
                <a:spcPct val="100000"/>
              </a:lnSpc>
              <a:spcBef>
                <a:spcPts val="0"/>
              </a:spcBef>
            </a:pPr>
            <a:r>
              <a:rPr lang="en-US" sz="1100" b="0" i="1">
                <a:solidFill>
                  <a:schemeClr val="bg1"/>
                </a:solidFill>
                <a:latin typeface="Volte Light Italic" pitchFamily="2" charset="77"/>
              </a:rPr>
              <a:t>Volte light italic</a:t>
            </a:r>
          </a:p>
          <a:p>
            <a:pPr>
              <a:lnSpc>
                <a:spcPct val="100000"/>
              </a:lnSpc>
              <a:spcBef>
                <a:spcPts val="0"/>
              </a:spcBef>
            </a:pPr>
            <a:r>
              <a:rPr lang="en-US" sz="1100" b="0" i="0">
                <a:solidFill>
                  <a:schemeClr val="bg1"/>
                </a:solidFill>
                <a:latin typeface="Volte" pitchFamily="2" charset="77"/>
              </a:rPr>
              <a:t>Volte regular</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1">
                <a:solidFill>
                  <a:schemeClr val="bg1"/>
                </a:solidFill>
                <a:latin typeface="Volte Italic" pitchFamily="2" charset="77"/>
              </a:rPr>
              <a:t>Volte regular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0">
                <a:solidFill>
                  <a:schemeClr val="bg1"/>
                </a:solidFill>
                <a:latin typeface="Volte Medium" pitchFamily="2" charset="77"/>
              </a:rPr>
              <a:t>Volte medium</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1">
                <a:solidFill>
                  <a:schemeClr val="bg1"/>
                </a:solidFill>
                <a:latin typeface="Volte Medium Italic" pitchFamily="2" charset="77"/>
              </a:rPr>
              <a:t>Volte medium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0">
                <a:solidFill>
                  <a:schemeClr val="bg1"/>
                </a:solidFill>
                <a:latin typeface="Volte Semibold" pitchFamily="2" charset="77"/>
              </a:rPr>
              <a:t>Volte semibold</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1">
                <a:solidFill>
                  <a:schemeClr val="bg1"/>
                </a:solidFill>
                <a:latin typeface="Volte Semibold Italic" pitchFamily="2" charset="77"/>
              </a:rPr>
              <a:t>Volte semibold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0">
                <a:solidFill>
                  <a:schemeClr val="bg1"/>
                </a:solidFill>
                <a:latin typeface="Volte" pitchFamily="2" charset="77"/>
              </a:rPr>
              <a:t>Volte bold</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1">
                <a:solidFill>
                  <a:schemeClr val="bg1"/>
                </a:solidFill>
                <a:latin typeface="Volte Bold Italic" pitchFamily="2" charset="77"/>
              </a:rPr>
              <a:t>Volte bold italic</a:t>
            </a:r>
          </a:p>
          <a:p>
            <a:pPr marL="0" indent="0">
              <a:lnSpc>
                <a:spcPct val="100000"/>
              </a:lnSpc>
              <a:spcBef>
                <a:spcPts val="0"/>
              </a:spcBef>
              <a:buNone/>
            </a:pPr>
            <a:endParaRPr lang="en-US" sz="1100" b="0" i="0">
              <a:solidFill>
                <a:schemeClr val="bg1"/>
              </a:solidFill>
              <a:latin typeface="Volte" pitchFamily="2" charset="77"/>
            </a:endParaRPr>
          </a:p>
        </p:txBody>
      </p:sp>
    </p:spTree>
    <p:extLst>
      <p:ext uri="{BB962C8B-B14F-4D97-AF65-F5344CB8AC3E}">
        <p14:creationId xmlns:p14="http://schemas.microsoft.com/office/powerpoint/2010/main" val="1543077763"/>
      </p:ext>
    </p:extLst>
  </p:cSld>
  <p:clrMapOvr>
    <a:masterClrMapping/>
  </p:clrMapOvr>
  <p:hf hdr="0" ftr="0" dt="0"/>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Headline Left">
    <p:spTree>
      <p:nvGrpSpPr>
        <p:cNvPr id="1" name=""/>
        <p:cNvGrpSpPr/>
        <p:nvPr/>
      </p:nvGrpSpPr>
      <p:grpSpPr>
        <a:xfrm>
          <a:off x="0" y="0"/>
          <a:ext cx="0" cy="0"/>
          <a:chOff x="0" y="0"/>
          <a:chExt cx="0" cy="0"/>
        </a:xfrm>
      </p:grpSpPr>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defRPr sz="3000" b="0" i="0">
                <a:solidFill>
                  <a:srgbClr val="222E49"/>
                </a:solidFill>
                <a:latin typeface="Volte Medium" pitchFamily="2" charset="77"/>
              </a:defRPr>
            </a:lvl1pPr>
          </a:lstStyle>
          <a:p>
            <a:r>
              <a:rPr lang="en-US"/>
              <a:t>Click to edit headline</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65921527"/>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Headline Blue Bann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A1C85-A2B5-2E3F-A04A-581F6ADFD8FE}"/>
              </a:ext>
            </a:extLst>
          </p:cNvPr>
          <p:cNvSpPr/>
          <p:nvPr/>
        </p:nvSpPr>
        <p:spPr>
          <a:xfrm>
            <a:off x="0" y="0"/>
            <a:ext cx="12192000" cy="806246"/>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69492"/>
            <a:ext cx="11471408" cy="667262"/>
          </a:xfrm>
        </p:spPr>
        <p:txBody>
          <a:bodyPr bIns="0" anchor="ctr">
            <a:noAutofit/>
          </a:bodyPr>
          <a:lstStyle>
            <a:lvl1pPr>
              <a:defRPr sz="2400" b="0" i="0">
                <a:solidFill>
                  <a:schemeClr val="tx2"/>
                </a:solidFill>
                <a:latin typeface="Volte Medium" pitchFamily="2" charset="77"/>
              </a:defRPr>
            </a:lvl1pPr>
          </a:lstStyle>
          <a:p>
            <a:r>
              <a:rPr lang="en-US"/>
              <a:t>Click to edit headline</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53266592"/>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Headline 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lgn="ctr">
              <a:defRPr sz="3000" b="0" i="0">
                <a:solidFill>
                  <a:schemeClr val="tx1"/>
                </a:solidFill>
                <a:latin typeface="Volte Medium" pitchFamily="2" charset="77"/>
              </a:defRPr>
            </a:lvl1pPr>
          </a:lstStyle>
          <a:p>
            <a:r>
              <a:rPr lang="en-US"/>
              <a:t>Click to edit headline</a:t>
            </a:r>
          </a:p>
        </p:txBody>
      </p:sp>
      <p:sp>
        <p:nvSpPr>
          <p:cNvPr id="6" name="Espace réservé du pied de page 4">
            <a:extLst>
              <a:ext uri="{FF2B5EF4-FFF2-40B4-BE49-F238E27FC236}">
                <a16:creationId xmlns:a16="http://schemas.microsoft.com/office/drawing/2014/main" id="{26190580-A3F2-E53A-1443-328676AFE587}"/>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9" name="Picture 8" descr="A logo with a lion head&#10;&#10;AI-generated content may be incorrect.">
            <a:extLst>
              <a:ext uri="{FF2B5EF4-FFF2-40B4-BE49-F238E27FC236}">
                <a16:creationId xmlns:a16="http://schemas.microsoft.com/office/drawing/2014/main" id="{BEB0A2AD-1F5C-C5B4-4DF6-3FB915E4FD5E}"/>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0" name="Group 9">
            <a:extLst>
              <a:ext uri="{FF2B5EF4-FFF2-40B4-BE49-F238E27FC236}">
                <a16:creationId xmlns:a16="http://schemas.microsoft.com/office/drawing/2014/main" id="{D353442E-A73B-C780-C75C-88E4005C4AF4}"/>
              </a:ext>
            </a:extLst>
          </p:cNvPr>
          <p:cNvGrpSpPr/>
          <p:nvPr/>
        </p:nvGrpSpPr>
        <p:grpSpPr>
          <a:xfrm>
            <a:off x="0" y="6419087"/>
            <a:ext cx="1659885" cy="438911"/>
            <a:chOff x="0" y="6370254"/>
            <a:chExt cx="1844566" cy="487745"/>
          </a:xfrm>
        </p:grpSpPr>
        <p:pic>
          <p:nvPicPr>
            <p:cNvPr id="11" name="Picture 10">
              <a:extLst>
                <a:ext uri="{FF2B5EF4-FFF2-40B4-BE49-F238E27FC236}">
                  <a16:creationId xmlns:a16="http://schemas.microsoft.com/office/drawing/2014/main" id="{3EE68077-2BEF-24B6-E50A-87EB472E97CE}"/>
                </a:ext>
              </a:extLst>
            </p:cNvPr>
            <p:cNvPicPr>
              <a:picLocks noChangeAspect="1"/>
            </p:cNvPicPr>
            <p:nvPr/>
          </p:nvPicPr>
          <p:blipFill>
            <a:blip r:embed="rId3"/>
            <a:srcRect/>
            <a:stretch/>
          </p:blipFill>
          <p:spPr>
            <a:xfrm>
              <a:off x="0" y="6370254"/>
              <a:ext cx="1844566" cy="487745"/>
            </a:xfrm>
            <a:prstGeom prst="rect">
              <a:avLst/>
            </a:prstGeom>
          </p:spPr>
        </p:pic>
        <p:pic>
          <p:nvPicPr>
            <p:cNvPr id="13" name="Graphic 12">
              <a:extLst>
                <a:ext uri="{FF2B5EF4-FFF2-40B4-BE49-F238E27FC236}">
                  <a16:creationId xmlns:a16="http://schemas.microsoft.com/office/drawing/2014/main" id="{66D11751-2E1A-2A4C-0875-503B88E35F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4153167016"/>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Headline +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A478D40F-E5D6-0DD3-814A-FF7CD398DB9F}"/>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0" name="Picture 9" descr="A logo with a lion head&#10;&#10;AI-generated content may be incorrect.">
            <a:extLst>
              <a:ext uri="{FF2B5EF4-FFF2-40B4-BE49-F238E27FC236}">
                <a16:creationId xmlns:a16="http://schemas.microsoft.com/office/drawing/2014/main" id="{B2322DB4-1FF9-68C2-E6FF-44700BC5233E}"/>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1" name="Group 10">
            <a:extLst>
              <a:ext uri="{FF2B5EF4-FFF2-40B4-BE49-F238E27FC236}">
                <a16:creationId xmlns:a16="http://schemas.microsoft.com/office/drawing/2014/main" id="{EC3E526A-2977-8A24-EB77-EBFC58439FAC}"/>
              </a:ext>
            </a:extLst>
          </p:cNvPr>
          <p:cNvGrpSpPr/>
          <p:nvPr/>
        </p:nvGrpSpPr>
        <p:grpSpPr>
          <a:xfrm>
            <a:off x="0" y="6419087"/>
            <a:ext cx="1659885" cy="438911"/>
            <a:chOff x="0" y="6370254"/>
            <a:chExt cx="1844566" cy="487745"/>
          </a:xfrm>
        </p:grpSpPr>
        <p:pic>
          <p:nvPicPr>
            <p:cNvPr id="13" name="Picture 12">
              <a:extLst>
                <a:ext uri="{FF2B5EF4-FFF2-40B4-BE49-F238E27FC236}">
                  <a16:creationId xmlns:a16="http://schemas.microsoft.com/office/drawing/2014/main" id="{409974AD-A00C-C053-3E2D-F4DE7DAD8073}"/>
                </a:ext>
              </a:extLst>
            </p:cNvPr>
            <p:cNvPicPr>
              <a:picLocks noChangeAspect="1"/>
            </p:cNvPicPr>
            <p:nvPr/>
          </p:nvPicPr>
          <p:blipFill>
            <a:blip r:embed="rId3"/>
            <a:srcRect/>
            <a:stretch/>
          </p:blipFill>
          <p:spPr>
            <a:xfrm>
              <a:off x="0" y="6370254"/>
              <a:ext cx="1844566" cy="487745"/>
            </a:xfrm>
            <a:prstGeom prst="rect">
              <a:avLst/>
            </a:prstGeom>
          </p:spPr>
        </p:pic>
        <p:pic>
          <p:nvPicPr>
            <p:cNvPr id="14" name="Graphic 13">
              <a:extLst>
                <a:ext uri="{FF2B5EF4-FFF2-40B4-BE49-F238E27FC236}">
                  <a16:creationId xmlns:a16="http://schemas.microsoft.com/office/drawing/2014/main" id="{F595CA03-558D-5557-A229-7E110A272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91315795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Headline + Subhead +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3" y="1552575"/>
            <a:ext cx="11471275" cy="44304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80470F41-F357-9090-B51B-1D51009A2858}"/>
              </a:ext>
            </a:extLst>
          </p:cNvPr>
          <p:cNvGrpSpPr/>
          <p:nvPr/>
        </p:nvGrpSpPr>
        <p:grpSpPr>
          <a:xfrm>
            <a:off x="0" y="6419087"/>
            <a:ext cx="1659885" cy="438911"/>
            <a:chOff x="0" y="6370254"/>
            <a:chExt cx="1844566" cy="487745"/>
          </a:xfrm>
        </p:grpSpPr>
        <p:pic>
          <p:nvPicPr>
            <p:cNvPr id="14" name="Picture 13">
              <a:extLst>
                <a:ext uri="{FF2B5EF4-FFF2-40B4-BE49-F238E27FC236}">
                  <a16:creationId xmlns:a16="http://schemas.microsoft.com/office/drawing/2014/main" id="{130A94BF-BA55-921F-E02A-319A81DCFCBE}"/>
                </a:ext>
              </a:extLst>
            </p:cNvPr>
            <p:cNvPicPr>
              <a:picLocks noChangeAspect="1"/>
            </p:cNvPicPr>
            <p:nvPr/>
          </p:nvPicPr>
          <p:blipFill>
            <a:blip r:embed="rId3"/>
            <a:srcRect/>
            <a:stretch/>
          </p:blipFill>
          <p:spPr>
            <a:xfrm>
              <a:off x="0" y="6370254"/>
              <a:ext cx="1844566" cy="487745"/>
            </a:xfrm>
            <a:prstGeom prst="rect">
              <a:avLst/>
            </a:prstGeom>
          </p:spPr>
        </p:pic>
        <p:pic>
          <p:nvPicPr>
            <p:cNvPr id="15" name="Graphic 14">
              <a:extLst>
                <a:ext uri="{FF2B5EF4-FFF2-40B4-BE49-F238E27FC236}">
                  <a16:creationId xmlns:a16="http://schemas.microsoft.com/office/drawing/2014/main" id="{58EAF491-ED19-DA52-2818-743AC3E86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318339529"/>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Conten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80470F41-F357-9090-B51B-1D51009A2858}"/>
              </a:ext>
            </a:extLst>
          </p:cNvPr>
          <p:cNvGrpSpPr/>
          <p:nvPr/>
        </p:nvGrpSpPr>
        <p:grpSpPr>
          <a:xfrm>
            <a:off x="0" y="6419087"/>
            <a:ext cx="1659885" cy="438911"/>
            <a:chOff x="0" y="6370254"/>
            <a:chExt cx="1844566" cy="487745"/>
          </a:xfrm>
        </p:grpSpPr>
        <p:pic>
          <p:nvPicPr>
            <p:cNvPr id="14" name="Picture 13">
              <a:extLst>
                <a:ext uri="{FF2B5EF4-FFF2-40B4-BE49-F238E27FC236}">
                  <a16:creationId xmlns:a16="http://schemas.microsoft.com/office/drawing/2014/main" id="{130A94BF-BA55-921F-E02A-319A81DCFCBE}"/>
                </a:ext>
              </a:extLst>
            </p:cNvPr>
            <p:cNvPicPr>
              <a:picLocks noChangeAspect="1"/>
            </p:cNvPicPr>
            <p:nvPr/>
          </p:nvPicPr>
          <p:blipFill>
            <a:blip r:embed="rId3"/>
            <a:srcRect/>
            <a:stretch/>
          </p:blipFill>
          <p:spPr>
            <a:xfrm>
              <a:off x="0" y="6370254"/>
              <a:ext cx="1844566" cy="487745"/>
            </a:xfrm>
            <a:prstGeom prst="rect">
              <a:avLst/>
            </a:prstGeom>
          </p:spPr>
        </p:pic>
        <p:pic>
          <p:nvPicPr>
            <p:cNvPr id="15" name="Graphic 14">
              <a:extLst>
                <a:ext uri="{FF2B5EF4-FFF2-40B4-BE49-F238E27FC236}">
                  <a16:creationId xmlns:a16="http://schemas.microsoft.com/office/drawing/2014/main" id="{58EAF491-ED19-DA52-2818-743AC3E86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3" name="Text Placeholder 9">
            <a:extLst>
              <a:ext uri="{FF2B5EF4-FFF2-40B4-BE49-F238E27FC236}">
                <a16:creationId xmlns:a16="http://schemas.microsoft.com/office/drawing/2014/main" id="{E278F06D-43E0-9F01-8A6A-AA574C9A0288}"/>
              </a:ext>
            </a:extLst>
          </p:cNvPr>
          <p:cNvSpPr>
            <a:spLocks noGrp="1"/>
          </p:cNvSpPr>
          <p:nvPr>
            <p:ph type="body" sz="quarter" idx="11" hasCustomPrompt="1"/>
          </p:nvPr>
        </p:nvSpPr>
        <p:spPr>
          <a:xfrm>
            <a:off x="354014" y="1552575"/>
            <a:ext cx="5325334" cy="44304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EE36A82A-B5DF-E041-E922-E075F9A6A355}"/>
              </a:ext>
            </a:extLst>
          </p:cNvPr>
          <p:cNvCxnSpPr>
            <a:cxnSpLocks/>
          </p:cNvCxnSpPr>
          <p:nvPr/>
        </p:nvCxnSpPr>
        <p:spPr>
          <a:xfrm>
            <a:off x="6096000" y="1552575"/>
            <a:ext cx="0" cy="4430439"/>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230004229"/>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80470F41-F357-9090-B51B-1D51009A2858}"/>
              </a:ext>
            </a:extLst>
          </p:cNvPr>
          <p:cNvGrpSpPr/>
          <p:nvPr/>
        </p:nvGrpSpPr>
        <p:grpSpPr>
          <a:xfrm>
            <a:off x="0" y="6419087"/>
            <a:ext cx="1659885" cy="438911"/>
            <a:chOff x="0" y="6370254"/>
            <a:chExt cx="1844566" cy="487745"/>
          </a:xfrm>
        </p:grpSpPr>
        <p:pic>
          <p:nvPicPr>
            <p:cNvPr id="14" name="Picture 13">
              <a:extLst>
                <a:ext uri="{FF2B5EF4-FFF2-40B4-BE49-F238E27FC236}">
                  <a16:creationId xmlns:a16="http://schemas.microsoft.com/office/drawing/2014/main" id="{130A94BF-BA55-921F-E02A-319A81DCFCBE}"/>
                </a:ext>
              </a:extLst>
            </p:cNvPr>
            <p:cNvPicPr>
              <a:picLocks noChangeAspect="1"/>
            </p:cNvPicPr>
            <p:nvPr/>
          </p:nvPicPr>
          <p:blipFill>
            <a:blip r:embed="rId3"/>
            <a:srcRect/>
            <a:stretch/>
          </p:blipFill>
          <p:spPr>
            <a:xfrm>
              <a:off x="0" y="6370254"/>
              <a:ext cx="1844566" cy="487745"/>
            </a:xfrm>
            <a:prstGeom prst="rect">
              <a:avLst/>
            </a:prstGeom>
          </p:spPr>
        </p:pic>
        <p:pic>
          <p:nvPicPr>
            <p:cNvPr id="15" name="Graphic 14">
              <a:extLst>
                <a:ext uri="{FF2B5EF4-FFF2-40B4-BE49-F238E27FC236}">
                  <a16:creationId xmlns:a16="http://schemas.microsoft.com/office/drawing/2014/main" id="{58EAF491-ED19-DA52-2818-743AC3E86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6" name="Text Placeholder 9">
            <a:extLst>
              <a:ext uri="{FF2B5EF4-FFF2-40B4-BE49-F238E27FC236}">
                <a16:creationId xmlns:a16="http://schemas.microsoft.com/office/drawing/2014/main" id="{D3A77BC6-8DAB-A94F-4355-7AA6FCC0F9B8}"/>
              </a:ext>
            </a:extLst>
          </p:cNvPr>
          <p:cNvSpPr>
            <a:spLocks noGrp="1"/>
          </p:cNvSpPr>
          <p:nvPr>
            <p:ph type="body" sz="quarter" idx="11" hasCustomPrompt="1"/>
          </p:nvPr>
        </p:nvSpPr>
        <p:spPr>
          <a:xfrm>
            <a:off x="354015" y="2390862"/>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B5C06E2B-7E23-D81F-8716-03CD6A270AE3}"/>
              </a:ext>
            </a:extLst>
          </p:cNvPr>
          <p:cNvCxnSpPr>
            <a:cxnSpLocks/>
          </p:cNvCxnSpPr>
          <p:nvPr/>
        </p:nvCxnSpPr>
        <p:spPr>
          <a:xfrm>
            <a:off x="409103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8" name="Text Placeholder 9">
            <a:extLst>
              <a:ext uri="{FF2B5EF4-FFF2-40B4-BE49-F238E27FC236}">
                <a16:creationId xmlns:a16="http://schemas.microsoft.com/office/drawing/2014/main" id="{8CE1F522-47BD-38F5-74B8-F91E6FCDA465}"/>
              </a:ext>
            </a:extLst>
          </p:cNvPr>
          <p:cNvSpPr>
            <a:spLocks noGrp="1"/>
          </p:cNvSpPr>
          <p:nvPr>
            <p:ph type="body" sz="quarter" idx="12" hasCustomPrompt="1"/>
          </p:nvPr>
        </p:nvSpPr>
        <p:spPr>
          <a:xfrm>
            <a:off x="4322008" y="2390862"/>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1F184A4-80AB-1DB6-8BB3-830BD12A31D3}"/>
              </a:ext>
            </a:extLst>
          </p:cNvPr>
          <p:cNvSpPr>
            <a:spLocks noGrp="1"/>
          </p:cNvSpPr>
          <p:nvPr>
            <p:ph type="body" sz="quarter" idx="13" hasCustomPrompt="1"/>
          </p:nvPr>
        </p:nvSpPr>
        <p:spPr>
          <a:xfrm>
            <a:off x="8320190" y="2390861"/>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C9B8F6BC-758C-C242-4DF4-9FF1E3742FE5}"/>
              </a:ext>
            </a:extLst>
          </p:cNvPr>
          <p:cNvCxnSpPr>
            <a:cxnSpLocks/>
          </p:cNvCxnSpPr>
          <p:nvPr/>
        </p:nvCxnSpPr>
        <p:spPr>
          <a:xfrm>
            <a:off x="807580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16" name="Text Placeholder 9">
            <a:extLst>
              <a:ext uri="{FF2B5EF4-FFF2-40B4-BE49-F238E27FC236}">
                <a16:creationId xmlns:a16="http://schemas.microsoft.com/office/drawing/2014/main" id="{BCA7AD51-B9A9-80EE-16EC-5AB957C4397A}"/>
              </a:ext>
            </a:extLst>
          </p:cNvPr>
          <p:cNvSpPr>
            <a:spLocks noGrp="1"/>
          </p:cNvSpPr>
          <p:nvPr>
            <p:ph type="body" sz="quarter" idx="14" hasCustomPrompt="1"/>
          </p:nvPr>
        </p:nvSpPr>
        <p:spPr>
          <a:xfrm>
            <a:off x="354015" y="1652631"/>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17" name="Text Placeholder 9">
            <a:extLst>
              <a:ext uri="{FF2B5EF4-FFF2-40B4-BE49-F238E27FC236}">
                <a16:creationId xmlns:a16="http://schemas.microsoft.com/office/drawing/2014/main" id="{F4E521A5-83B1-EE26-F1EE-ADCC5E4BDE0E}"/>
              </a:ext>
            </a:extLst>
          </p:cNvPr>
          <p:cNvSpPr>
            <a:spLocks noGrp="1"/>
          </p:cNvSpPr>
          <p:nvPr>
            <p:ph type="body" sz="quarter" idx="15" hasCustomPrompt="1"/>
          </p:nvPr>
        </p:nvSpPr>
        <p:spPr>
          <a:xfrm>
            <a:off x="4322008" y="1652631"/>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18" name="Text Placeholder 9">
            <a:extLst>
              <a:ext uri="{FF2B5EF4-FFF2-40B4-BE49-F238E27FC236}">
                <a16:creationId xmlns:a16="http://schemas.microsoft.com/office/drawing/2014/main" id="{FB4B12FB-9F77-3D62-4306-195C682888F9}"/>
              </a:ext>
            </a:extLst>
          </p:cNvPr>
          <p:cNvSpPr>
            <a:spLocks noGrp="1"/>
          </p:cNvSpPr>
          <p:nvPr>
            <p:ph type="body" sz="quarter" idx="16" hasCustomPrompt="1"/>
          </p:nvPr>
        </p:nvSpPr>
        <p:spPr>
          <a:xfrm>
            <a:off x="8320190" y="1652630"/>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Tree>
    <p:extLst>
      <p:ext uri="{BB962C8B-B14F-4D97-AF65-F5344CB8AC3E}">
        <p14:creationId xmlns:p14="http://schemas.microsoft.com/office/powerpoint/2010/main" val="1614209347"/>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Spli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l="26205" r="23795"/>
          <a:stretch>
            <a:fillRect/>
          </a:stretch>
        </p:blipFill>
        <p:spPr>
          <a:xfrm>
            <a:off x="6096000" y="0"/>
            <a:ext cx="6096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3" name="Group 2">
            <a:extLst>
              <a:ext uri="{FF2B5EF4-FFF2-40B4-BE49-F238E27FC236}">
                <a16:creationId xmlns:a16="http://schemas.microsoft.com/office/drawing/2014/main" id="{22CD5D34-8A67-FD46-30B1-D23F3C49237A}"/>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B1CA3017-2F40-BEFE-4CD0-B0C7CA5266F1}"/>
                </a:ext>
              </a:extLst>
            </p:cNvPr>
            <p:cNvPicPr>
              <a:picLocks noChangeAspect="1"/>
            </p:cNvPicPr>
            <p:nvPr/>
          </p:nvPicPr>
          <p:blipFill>
            <a:blip r:embed="rId4"/>
            <a:srcRect/>
            <a:stretch/>
          </p:blipFill>
          <p:spPr>
            <a:xfrm>
              <a:off x="0" y="6370254"/>
              <a:ext cx="1844566" cy="487745"/>
            </a:xfrm>
            <a:prstGeom prst="rect">
              <a:avLst/>
            </a:prstGeom>
          </p:spPr>
        </p:pic>
        <p:pic>
          <p:nvPicPr>
            <p:cNvPr id="7" name="Graphic 6">
              <a:extLst>
                <a:ext uri="{FF2B5EF4-FFF2-40B4-BE49-F238E27FC236}">
                  <a16:creationId xmlns:a16="http://schemas.microsoft.com/office/drawing/2014/main" id="{8A091825-0A36-8092-61E1-25726CC90F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
        <p:nvSpPr>
          <p:cNvPr id="5" name="Title 1">
            <a:extLst>
              <a:ext uri="{FF2B5EF4-FFF2-40B4-BE49-F238E27FC236}">
                <a16:creationId xmlns:a16="http://schemas.microsoft.com/office/drawing/2014/main" id="{69DA709E-AE80-9FBE-84C1-8931F8EB53D0}"/>
              </a:ext>
            </a:extLst>
          </p:cNvPr>
          <p:cNvSpPr>
            <a:spLocks noGrp="1"/>
          </p:cNvSpPr>
          <p:nvPr>
            <p:ph type="title" hasCustomPrompt="1"/>
          </p:nvPr>
        </p:nvSpPr>
        <p:spPr>
          <a:xfrm>
            <a:off x="353704" y="365126"/>
            <a:ext cx="5139322" cy="1443796"/>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Tree>
    <p:extLst>
      <p:ext uri="{BB962C8B-B14F-4D97-AF65-F5344CB8AC3E}">
        <p14:creationId xmlns:p14="http://schemas.microsoft.com/office/powerpoint/2010/main" val="98199216"/>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Just Footer">
    <p:spTree>
      <p:nvGrpSpPr>
        <p:cNvPr id="1" name=""/>
        <p:cNvGrpSpPr/>
        <p:nvPr/>
      </p:nvGrpSpPr>
      <p:grpSpPr>
        <a:xfrm>
          <a:off x="0" y="0"/>
          <a:ext cx="0" cy="0"/>
          <a:chOff x="0" y="0"/>
          <a:chExt cx="0" cy="0"/>
        </a:xfrm>
      </p:grpSpPr>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2935378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People Background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3"/>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012269693"/>
      </p:ext>
    </p:extLst>
  </p:cSld>
  <p:clrMapOvr>
    <a:masterClrMapping/>
  </p:clrMapOvr>
  <p:hf hdr="0" ftr="0" dt="0"/>
</p:sldLayout>
</file>

<file path=ppt/slideLayouts/slideLayout250.xml><?xml version="1.0" encoding="utf-8"?>
<p:sldLayout xmlns:a="http://schemas.openxmlformats.org/drawingml/2006/main" xmlns:r="http://schemas.openxmlformats.org/officeDocument/2006/relationships" xmlns:p="http://schemas.openxmlformats.org/presentationml/2006/main">
  <p:cSld name="Statement/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829"/>
            <a:ext cx="12192000" cy="6857171"/>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E1A99F56-A8E8-71E8-787E-32042C448E77}"/>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C5F58A67-C09A-BBC6-2BA3-2E7D59E33CE6}"/>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E02965CB-1158-A894-DEBD-A6697D3470C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810012095"/>
      </p:ext>
    </p:extLst>
  </p:cSld>
  <p:clrMapOvr>
    <a:masterClrMapping/>
  </p:clrMapOvr>
  <p:hf hdr="0" ftr="0" dt="0"/>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userDrawn="1">
  <p:cSld name="Medium Header - Text only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5" name="2 Headline">
            <a:extLst>
              <a:ext uri="{FF2B5EF4-FFF2-40B4-BE49-F238E27FC236}">
                <a16:creationId xmlns:a16="http://schemas.microsoft.com/office/drawing/2014/main" id="{05491837-1556-8BDE-E19E-0FFD2CB3CC94}"/>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Medium header type styling looks like this lorem ipsum.</a:t>
            </a:r>
          </a:p>
        </p:txBody>
      </p:sp>
      <p:sp>
        <p:nvSpPr>
          <p:cNvPr id="10" name="Text Placeholder 6">
            <a:extLst>
              <a:ext uri="{FF2B5EF4-FFF2-40B4-BE49-F238E27FC236}">
                <a16:creationId xmlns:a16="http://schemas.microsoft.com/office/drawing/2014/main" id="{649B2F01-48F7-41D6-83E5-BB92E112E11E}"/>
              </a:ext>
            </a:extLst>
          </p:cNvPr>
          <p:cNvSpPr>
            <a:spLocks noGrp="1"/>
          </p:cNvSpPr>
          <p:nvPr>
            <p:ph type="body" sz="quarter" idx="13" hasCustomPrompt="1"/>
          </p:nvPr>
        </p:nvSpPr>
        <p:spPr>
          <a:xfrm>
            <a:off x="490847" y="2921247"/>
            <a:ext cx="5090146" cy="2279822"/>
          </a:xfrm>
        </p:spPr>
        <p:txBody>
          <a:bodyPr>
            <a:noAutofit/>
          </a:bodyPr>
          <a:lstStyle>
            <a:lvl1pPr marL="0" marR="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lang="en-US" b="0" i="0" smtClean="0">
                <a:effectLst/>
                <a:latin typeface="Futura Next Book" panose="020B0502020204020303" pitchFamily="34" charset="77"/>
              </a:defRPr>
            </a:lvl1pPr>
          </a:lstStyle>
          <a:p>
            <a:pPr marL="0" marR="0" lvl="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a:pPr>
            <a:r>
              <a:rPr lang="en-US"/>
              <a:t>As the digital transformation hub of Publicis Groupe, Publicis Sapient helps organizations build the capabilities they need to not only meet but exceed customer expectations-thereby setting a new standard for every other customer-facing entity. We create value for our clients' customers at speed and at scale.</a:t>
            </a:r>
          </a:p>
          <a:p>
            <a:pPr marL="0" marR="0" lvl="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a:pPr>
            <a:r>
              <a:rPr lang="en-US"/>
              <a:t>With digital in our DNA, what sets us apart is how we bring our capabilities together, making the whole greater than the sum of its parts. Rather than adopting a strategy-first, consulting-first, systems integration-first, or outsourcing-first approach, we bring all of our capabilities together in service of the customer, partnering with our clients every step of the way</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046837175"/>
      </p:ext>
    </p:extLst>
  </p:cSld>
  <p:clrMapOvr>
    <a:overrideClrMapping bg1="lt1" tx1="dk1" bg2="lt2" tx2="dk2" accent1="accent1" accent2="accent2" accent3="accent3" accent4="accent4" accent5="accent5" accent6="accent6" hlink="hlink" folHlink="folHlink"/>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1_Medium Header - Text only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5" name="2 Headline">
            <a:extLst>
              <a:ext uri="{FF2B5EF4-FFF2-40B4-BE49-F238E27FC236}">
                <a16:creationId xmlns:a16="http://schemas.microsoft.com/office/drawing/2014/main" id="{05491837-1556-8BDE-E19E-0FFD2CB3CC94}"/>
              </a:ext>
            </a:extLst>
          </p:cNvPr>
          <p:cNvSpPr>
            <a:spLocks noGrp="1"/>
          </p:cNvSpPr>
          <p:nvPr>
            <p:ph type="title" hasCustomPrompt="1"/>
          </p:nvPr>
        </p:nvSpPr>
        <p:spPr>
          <a:xfrm>
            <a:off x="435010" y="431452"/>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400" b="0" i="0">
                <a:latin typeface="Futura Next DemiBold" panose="020B0602020204020303" pitchFamily="34" charset="77"/>
              </a:defRPr>
            </a:lvl1pPr>
          </a:lstStyle>
          <a:p>
            <a:r>
              <a:rPr lang="en-US"/>
              <a:t>Medium header type styling looks like this lorem ipsum.</a:t>
            </a:r>
          </a:p>
        </p:txBody>
      </p:sp>
      <p:sp>
        <p:nvSpPr>
          <p:cNvPr id="10" name="Text Placeholder 6">
            <a:extLst>
              <a:ext uri="{FF2B5EF4-FFF2-40B4-BE49-F238E27FC236}">
                <a16:creationId xmlns:a16="http://schemas.microsoft.com/office/drawing/2014/main" id="{649B2F01-48F7-41D6-83E5-BB92E112E11E}"/>
              </a:ext>
            </a:extLst>
          </p:cNvPr>
          <p:cNvSpPr>
            <a:spLocks noGrp="1"/>
          </p:cNvSpPr>
          <p:nvPr>
            <p:ph type="body" sz="quarter" idx="13" hasCustomPrompt="1"/>
          </p:nvPr>
        </p:nvSpPr>
        <p:spPr>
          <a:xfrm>
            <a:off x="490847" y="2921247"/>
            <a:ext cx="5090146" cy="2279822"/>
          </a:xfrm>
        </p:spPr>
        <p:txBody>
          <a:bodyPr>
            <a:noAutofit/>
          </a:bodyPr>
          <a:lstStyle>
            <a:lvl1pPr marL="0" marR="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lang="en-US" b="0" i="0" smtClean="0">
                <a:effectLst/>
                <a:latin typeface="Futura Next Book" panose="020B0502020204020303" pitchFamily="34" charset="77"/>
              </a:defRPr>
            </a:lvl1pPr>
          </a:lstStyle>
          <a:p>
            <a:pPr marL="0" marR="0" lvl="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a:pPr>
            <a:r>
              <a:rPr lang="en-US"/>
              <a:t>As the digital transformation hub of Publicis Groupe, Publicis Sapient helps organizations build the capabilities they need to not only meet but exceed customer expectations-thereby setting a new standard for every other customer-facing entity. We create value for our clients' customers at speed and at scale.</a:t>
            </a:r>
          </a:p>
          <a:p>
            <a:pPr marL="0" marR="0" lvl="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a:pPr>
            <a:r>
              <a:rPr lang="en-US"/>
              <a:t>With digital in our DNA, what sets us apart is how we bring our capabilities together, making the whole greater than the sum of its parts. Rather than adopting a strategy-first, consulting-first, systems integration-first, or outsourcing-first approach, we bring all of our capabilities together in service of the customer, partnering with our clients every step of the way</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520479654"/>
      </p:ext>
    </p:extLst>
  </p:cSld>
  <p:clrMapOvr>
    <a:overrideClrMapping bg1="lt1" tx1="dk1" bg2="lt2" tx2="dk2" accent1="accent1" accent2="accent2" accent3="accent3" accent4="accent4" accent5="accent5" accent6="accent6" hlink="hlink" folHlink="folHlink"/>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Long Header - 1 Text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 incididunt ut labore et dolor.</a:t>
            </a:r>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70971"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5" name="Text Placeholder 6">
            <a:extLst>
              <a:ext uri="{FF2B5EF4-FFF2-40B4-BE49-F238E27FC236}">
                <a16:creationId xmlns:a16="http://schemas.microsoft.com/office/drawing/2014/main" id="{C388FF75-5284-F5CB-ADB3-FFE94CA071B9}"/>
              </a:ext>
            </a:extLst>
          </p:cNvPr>
          <p:cNvSpPr>
            <a:spLocks noGrp="1"/>
          </p:cNvSpPr>
          <p:nvPr>
            <p:ph type="body" sz="quarter" idx="13" hasCustomPrompt="1"/>
          </p:nvPr>
        </p:nvSpPr>
        <p:spPr>
          <a:xfrm>
            <a:off x="7200900" y="3429000"/>
            <a:ext cx="4594225" cy="2024063"/>
          </a:xfrm>
        </p:spPr>
        <p:txBody>
          <a:bodyPr>
            <a:noAutofit/>
          </a:bodyPr>
          <a:lstStyle>
            <a:lvl1pPr marL="0" indent="0">
              <a:lnSpc>
                <a:spcPct val="120000"/>
              </a:lnSpc>
              <a:buFont typeface="Futura Next DemiBold" panose="020B0702020204020203" pitchFamily="34" charset="0"/>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255680696"/>
      </p:ext>
    </p:extLst>
  </p:cSld>
  <p:clrMapOvr>
    <a:overrideClrMapping bg1="lt1" tx1="dk1" bg2="lt2" tx2="dk2" accent1="accent1" accent2="accent2" accent3="accent3" accent4="accent4" accent5="accent5" accent6="accent6" hlink="hlink" folHlink="folHlink"/>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userDrawn="1">
  <p:cSld name="Medium Header - 1 Text - Light">
    <p:bg>
      <p:bgPr>
        <a:solidFill>
          <a:schemeClr val="tx1"/>
        </a:solidFill>
        <a:effectLst/>
      </p:bgPr>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solidFill>
                  <a:schemeClr val="accent1"/>
                </a:solidFill>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5" name="2 Headline">
            <a:extLst>
              <a:ext uri="{FF2B5EF4-FFF2-40B4-BE49-F238E27FC236}">
                <a16:creationId xmlns:a16="http://schemas.microsoft.com/office/drawing/2014/main" id="{05491837-1556-8BDE-E19E-0FFD2CB3CC94}"/>
              </a:ext>
            </a:extLst>
          </p:cNvPr>
          <p:cNvSpPr>
            <a:spLocks noGrp="1"/>
          </p:cNvSpPr>
          <p:nvPr>
            <p:ph type="title" hasCustomPrompt="1"/>
          </p:nvPr>
        </p:nvSpPr>
        <p:spPr>
          <a:xfrm>
            <a:off x="435010" y="857409"/>
            <a:ext cx="7489790" cy="784830"/>
          </a:xfrm>
        </p:spPr>
        <p:txBody>
          <a:bodyPr>
            <a:spAutoFit/>
          </a:bodyPr>
          <a:lstStyle>
            <a:lvl1pPr marL="0" marR="0" indent="0" algn="l" defTabSz="457200" rtl="0" eaLnBrk="1" fontAlgn="auto" latinLnBrk="0" hangingPunct="1">
              <a:lnSpc>
                <a:spcPct val="100000"/>
              </a:lnSpc>
              <a:spcBef>
                <a:spcPct val="0"/>
              </a:spcBef>
              <a:spcAft>
                <a:spcPts val="0"/>
              </a:spcAft>
              <a:buClrTx/>
              <a:buSzTx/>
              <a:buFontTx/>
              <a:buNone/>
              <a:tabLst/>
              <a:defRPr sz="2400" b="0" i="0">
                <a:latin typeface="Futura Next DemiBold" panose="020B0602020204020303" pitchFamily="34" charset="77"/>
              </a:defRPr>
            </a:lvl1pPr>
          </a:lstStyle>
          <a:p>
            <a:r>
              <a:rPr lang="en-US"/>
              <a:t>Medium header type styling looks like this lorem ipsum.</a:t>
            </a:r>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70971"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0" name="Text Placeholder 6">
            <a:extLst>
              <a:ext uri="{FF2B5EF4-FFF2-40B4-BE49-F238E27FC236}">
                <a16:creationId xmlns:a16="http://schemas.microsoft.com/office/drawing/2014/main" id="{649B2F01-48F7-41D6-83E5-BB92E112E11E}"/>
              </a:ext>
            </a:extLst>
          </p:cNvPr>
          <p:cNvSpPr>
            <a:spLocks noGrp="1"/>
          </p:cNvSpPr>
          <p:nvPr>
            <p:ph type="body" sz="quarter" idx="13" hasCustomPrompt="1"/>
          </p:nvPr>
        </p:nvSpPr>
        <p:spPr>
          <a:xfrm>
            <a:off x="7200900" y="3429000"/>
            <a:ext cx="4594225" cy="2279822"/>
          </a:xfrm>
        </p:spPr>
        <p:txBody>
          <a:bodyPr>
            <a:noAutofit/>
          </a:bodyPr>
          <a:lstStyle>
            <a:lvl1pPr marL="0" marR="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lang="en-US" b="0" i="0" smtClean="0">
                <a:effectLst/>
                <a:latin typeface="Futura Next Book" panose="020B0502020204020303" pitchFamily="34" charset="77"/>
              </a:defRPr>
            </a:lvl1pPr>
          </a:lstStyle>
          <a:p>
            <a:pPr marL="0" marR="0" lvl="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a:pPr>
            <a:r>
              <a:rPr lang="en-US"/>
              <a:t>As the digital transformation hub of Publicis Groupe, Publicis Sapient helps organizations build the capabilities they need to not only meet but exceed customer expectations-thereby setting a new standard for every other customer-facing entity. We create value for our clients' customers at speed and at scale.</a:t>
            </a:r>
          </a:p>
          <a:p>
            <a:pPr marL="0" marR="0" lvl="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a:pPr>
            <a:r>
              <a:rPr lang="en-US"/>
              <a:t>With digital in our DNA, what sets us apart is how we bring our capabilities together, making the whole greater than the sum of its parts. Rather than adopting a strategy-first, consulting-first, systems integration-first, or outsourcing-first approach, we bring all of our capabilities together in service of the customer, partnering with our clients every step of the way</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pic>
        <p:nvPicPr>
          <p:cNvPr id="2" name="Picture 2" descr="Single Malt Scotch Whisky | The Macallan®">
            <a:extLst>
              <a:ext uri="{FF2B5EF4-FFF2-40B4-BE49-F238E27FC236}">
                <a16:creationId xmlns:a16="http://schemas.microsoft.com/office/drawing/2014/main" id="{0F7D6D73-AE93-1D56-5890-F321101EDE4E}"/>
              </a:ext>
            </a:extLst>
          </p:cNvPr>
          <p:cNvPicPr>
            <a:picLocks noChangeAspect="1" noChangeArrowheads="1"/>
          </p:cNvPicPr>
          <p:nvPr userDrawn="1"/>
        </p:nvPicPr>
        <p:blipFill>
          <a:blip r:embed="rId4">
            <a:alphaModFix amt="86000"/>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DC25CB5F-5D7D-E787-9025-85D91F0A64AA}"/>
              </a:ext>
            </a:extLst>
          </p:cNvPr>
          <p:cNvSpPr>
            <a:spLocks/>
          </p:cNvSpPr>
          <p:nvPr userDrawn="1"/>
        </p:nvSpPr>
        <p:spPr>
          <a:xfrm rot="16200000">
            <a:off x="2671993" y="-2662007"/>
            <a:ext cx="6857998" cy="12182015"/>
          </a:xfrm>
          <a:prstGeom prst="rect">
            <a:avLst/>
          </a:prstGeom>
          <a:gradFill>
            <a:gsLst>
              <a:gs pos="14000">
                <a:srgbClr val="7A0002"/>
              </a:gs>
              <a:gs pos="50000">
                <a:schemeClr val="tx1">
                  <a:alpha val="2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a:extLst>
              <a:ext uri="{FF2B5EF4-FFF2-40B4-BE49-F238E27FC236}">
                <a16:creationId xmlns:a16="http://schemas.microsoft.com/office/drawing/2014/main" id="{253E0C2B-B935-870B-70CA-18F1E6B72980}"/>
              </a:ext>
            </a:extLst>
          </p:cNvPr>
          <p:cNvGrpSpPr/>
          <p:nvPr userDrawn="1"/>
        </p:nvGrpSpPr>
        <p:grpSpPr>
          <a:xfrm>
            <a:off x="10351465" y="6337696"/>
            <a:ext cx="538543" cy="381951"/>
            <a:chOff x="8261854" y="5635005"/>
            <a:chExt cx="1195933" cy="848192"/>
          </a:xfrm>
        </p:grpSpPr>
        <p:cxnSp>
          <p:nvCxnSpPr>
            <p:cNvPr id="11" name="Straight Connector 10">
              <a:extLst>
                <a:ext uri="{FF2B5EF4-FFF2-40B4-BE49-F238E27FC236}">
                  <a16:creationId xmlns:a16="http://schemas.microsoft.com/office/drawing/2014/main" id="{3A35231D-6873-2722-342B-82A81911CD8C}"/>
                </a:ext>
              </a:extLst>
            </p:cNvPr>
            <p:cNvCxnSpPr>
              <a:cxnSpLocks/>
            </p:cNvCxnSpPr>
            <p:nvPr/>
          </p:nvCxnSpPr>
          <p:spPr>
            <a:xfrm>
              <a:off x="9457787" y="5638749"/>
              <a:ext cx="0" cy="844448"/>
            </a:xfrm>
            <a:prstGeom prst="line">
              <a:avLst/>
            </a:prstGeom>
            <a:ln w="3175">
              <a:solidFill>
                <a:schemeClr val="bg1">
                  <a:alpha val="59056"/>
                </a:schemeClr>
              </a:solidFill>
            </a:ln>
          </p:spPr>
          <p:style>
            <a:lnRef idx="2">
              <a:schemeClr val="accent1"/>
            </a:lnRef>
            <a:fillRef idx="0">
              <a:schemeClr val="accent1"/>
            </a:fillRef>
            <a:effectRef idx="1">
              <a:schemeClr val="accent1"/>
            </a:effectRef>
            <a:fontRef idx="minor">
              <a:schemeClr val="tx1"/>
            </a:fontRef>
          </p:style>
        </p:cxnSp>
        <p:pic>
          <p:nvPicPr>
            <p:cNvPr id="12" name="Graphic 11">
              <a:extLst>
                <a:ext uri="{FF2B5EF4-FFF2-40B4-BE49-F238E27FC236}">
                  <a16:creationId xmlns:a16="http://schemas.microsoft.com/office/drawing/2014/main" id="{B615DF84-F37C-487B-78DA-EB902C45076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261854" y="5635005"/>
              <a:ext cx="871254" cy="848192"/>
            </a:xfrm>
            <a:prstGeom prst="rect">
              <a:avLst/>
            </a:prstGeom>
          </p:spPr>
        </p:pic>
      </p:grpSp>
      <p:pic>
        <p:nvPicPr>
          <p:cNvPr id="13" name="Graphic 12">
            <a:extLst>
              <a:ext uri="{FF2B5EF4-FFF2-40B4-BE49-F238E27FC236}">
                <a16:creationId xmlns:a16="http://schemas.microsoft.com/office/drawing/2014/main" id="{F7E315EC-55F2-CF47-A976-AE419A28A0E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11031658" y="6382769"/>
            <a:ext cx="1018692" cy="307509"/>
          </a:xfrm>
          <a:prstGeom prst="rect">
            <a:avLst/>
          </a:prstGeom>
        </p:spPr>
      </p:pic>
    </p:spTree>
    <p:extLst>
      <p:ext uri="{BB962C8B-B14F-4D97-AF65-F5344CB8AC3E}">
        <p14:creationId xmlns:p14="http://schemas.microsoft.com/office/powerpoint/2010/main" val="82151578"/>
      </p:ext>
    </p:extLst>
  </p:cSld>
  <p:clrMapOvr>
    <a:overrideClrMapping bg1="lt1" tx1="dk1" bg2="lt2" tx2="dk2" accent1="accent1" accent2="accent2" accent3="accent3" accent4="accent4" accent5="accent5" accent6="accent6" hlink="hlink" folHlink="folHlink"/>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userDrawn="1">
  <p:cSld name="Big Header - 1 Text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B9CEDD21-A291-5BAE-F31B-01E1285D3983}"/>
              </a:ext>
            </a:extLst>
          </p:cNvPr>
          <p:cNvSpPr>
            <a:spLocks noGrp="1"/>
          </p:cNvSpPr>
          <p:nvPr>
            <p:ph type="title" hasCustomPrompt="1"/>
          </p:nvPr>
        </p:nvSpPr>
        <p:spPr>
          <a:xfrm>
            <a:off x="420129" y="850557"/>
            <a:ext cx="6514071"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b="0" i="0">
                <a:latin typeface="Futura Next DemiBold" panose="020B0602020204020303" pitchFamily="34" charset="77"/>
              </a:defRPr>
            </a:lvl1pPr>
          </a:lstStyle>
          <a:p>
            <a:r>
              <a:rPr lang="en-US">
                <a:effectLst/>
              </a:rPr>
              <a:t>Big header</a:t>
            </a:r>
            <a:endParaRPr lang="en-US"/>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53180"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7" name="Text Placeholder 6">
            <a:extLst>
              <a:ext uri="{FF2B5EF4-FFF2-40B4-BE49-F238E27FC236}">
                <a16:creationId xmlns:a16="http://schemas.microsoft.com/office/drawing/2014/main" id="{CBF68513-0C79-E608-2A35-3253C1CD2415}"/>
              </a:ext>
            </a:extLst>
          </p:cNvPr>
          <p:cNvSpPr>
            <a:spLocks noGrp="1"/>
          </p:cNvSpPr>
          <p:nvPr>
            <p:ph type="body" sz="quarter" idx="13" hasCustomPrompt="1"/>
          </p:nvPr>
        </p:nvSpPr>
        <p:spPr>
          <a:xfrm>
            <a:off x="7200900" y="3429000"/>
            <a:ext cx="4594225"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982416960"/>
      </p:ext>
    </p:extLst>
  </p:cSld>
  <p:clrMapOvr>
    <a:overrideClrMapping bg1="lt1" tx1="dk1" bg2="lt2" tx2="dk2" accent1="accent1" accent2="accent2" accent3="accent3" accent4="accent4" accent5="accent5" accent6="accent6" hlink="hlink" folHlink="folHlink"/>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userDrawn="1">
  <p:cSld name="Long Header - 2 Text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5" name="2 Headline">
            <a:extLst>
              <a:ext uri="{FF2B5EF4-FFF2-40B4-BE49-F238E27FC236}">
                <a16:creationId xmlns:a16="http://schemas.microsoft.com/office/drawing/2014/main" id="{9C356A25-2353-39A8-2E1A-7DE52EE10AB2}"/>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 incididunt ut labore et dolor.</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2918563"/>
            <a:ext cx="556611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headlines</a:t>
            </a:r>
          </a:p>
        </p:txBody>
      </p:sp>
      <p:sp>
        <p:nvSpPr>
          <p:cNvPr id="2" name="Text Placeholder 6">
            <a:extLst>
              <a:ext uri="{FF2B5EF4-FFF2-40B4-BE49-F238E27FC236}">
                <a16:creationId xmlns:a16="http://schemas.microsoft.com/office/drawing/2014/main" id="{C21C93E7-2AA0-BD45-C328-0F27FDD968A1}"/>
              </a:ext>
            </a:extLst>
          </p:cNvPr>
          <p:cNvSpPr>
            <a:spLocks noGrp="1"/>
          </p:cNvSpPr>
          <p:nvPr>
            <p:ph type="body" sz="quarter" idx="13" hasCustomPrompt="1"/>
          </p:nvPr>
        </p:nvSpPr>
        <p:spPr>
          <a:xfrm>
            <a:off x="411819" y="3429000"/>
            <a:ext cx="5562600"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a:t>
            </a:r>
          </a:p>
        </p:txBody>
      </p:sp>
      <p:sp>
        <p:nvSpPr>
          <p:cNvPr id="12" name="Text Placeholder 6">
            <a:extLst>
              <a:ext uri="{FF2B5EF4-FFF2-40B4-BE49-F238E27FC236}">
                <a16:creationId xmlns:a16="http://schemas.microsoft.com/office/drawing/2014/main" id="{99D36598-F667-437B-133E-802AE303B095}"/>
              </a:ext>
            </a:extLst>
          </p:cNvPr>
          <p:cNvSpPr>
            <a:spLocks noGrp="1"/>
          </p:cNvSpPr>
          <p:nvPr>
            <p:ph type="body" sz="quarter" idx="120" hasCustomPrompt="1"/>
          </p:nvPr>
        </p:nvSpPr>
        <p:spPr>
          <a:xfrm>
            <a:off x="6228419" y="3429000"/>
            <a:ext cx="5562600"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562106430"/>
      </p:ext>
    </p:extLst>
  </p:cSld>
  <p:clrMapOvr>
    <a:overrideClrMapping bg1="lt1" tx1="dk1" bg2="lt2" tx2="dk2" accent1="accent1" accent2="accent2" accent3="accent3" accent4="accent4" accent5="accent5" accent6="accent6" hlink="hlink" folHlink="folHlink"/>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userDrawn="1">
  <p:cSld name="Medium Header - 2 Text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Medium header type styling lorem ipsum dolor sit amet.</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3811076"/>
            <a:ext cx="3598163" cy="313291"/>
          </a:xfrm>
          <a:prstGeom prst="rect">
            <a:avLst/>
          </a:prstGeom>
        </p:spPr>
        <p:txBody>
          <a:bodyPr vert="horz" wrap="square" lIns="0" tIns="0" rIns="91440" bIns="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5" name="Text Placeholder 6">
            <a:extLst>
              <a:ext uri="{FF2B5EF4-FFF2-40B4-BE49-F238E27FC236}">
                <a16:creationId xmlns:a16="http://schemas.microsoft.com/office/drawing/2014/main" id="{16FF5CCA-6B52-22A6-8874-40E66917784A}"/>
              </a:ext>
            </a:extLst>
          </p:cNvPr>
          <p:cNvSpPr>
            <a:spLocks noGrp="1"/>
          </p:cNvSpPr>
          <p:nvPr>
            <p:ph type="body" sz="quarter" idx="13" hasCustomPrompt="1"/>
          </p:nvPr>
        </p:nvSpPr>
        <p:spPr>
          <a:xfrm>
            <a:off x="432293" y="4221071"/>
            <a:ext cx="3606308"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a:t>
            </a:r>
          </a:p>
        </p:txBody>
      </p:sp>
      <p:sp>
        <p:nvSpPr>
          <p:cNvPr id="10" name="5 Content Headline 2">
            <a:extLst>
              <a:ext uri="{FF2B5EF4-FFF2-40B4-BE49-F238E27FC236}">
                <a16:creationId xmlns:a16="http://schemas.microsoft.com/office/drawing/2014/main" id="{7A8D8EFA-1C93-097A-8DFF-6398B056BE78}"/>
              </a:ext>
            </a:extLst>
          </p:cNvPr>
          <p:cNvSpPr>
            <a:spLocks noGrp="1"/>
          </p:cNvSpPr>
          <p:nvPr>
            <p:ph type="body" sz="half" idx="119" hasCustomPrompt="1"/>
          </p:nvPr>
        </p:nvSpPr>
        <p:spPr>
          <a:xfrm>
            <a:off x="4316128" y="3811076"/>
            <a:ext cx="3595973" cy="313291"/>
          </a:xfrm>
          <a:prstGeom prst="rect">
            <a:avLst/>
          </a:prstGeom>
        </p:spPr>
        <p:txBody>
          <a:bodyPr vert="horz" wrap="square" lIns="0" tIns="0" rIns="91440" bIns="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4" name="Text Placeholder 6">
            <a:extLst>
              <a:ext uri="{FF2B5EF4-FFF2-40B4-BE49-F238E27FC236}">
                <a16:creationId xmlns:a16="http://schemas.microsoft.com/office/drawing/2014/main" id="{D506AB88-F9D5-5BAA-1A02-EC978E5798B8}"/>
              </a:ext>
            </a:extLst>
          </p:cNvPr>
          <p:cNvSpPr>
            <a:spLocks noGrp="1"/>
          </p:cNvSpPr>
          <p:nvPr>
            <p:ph type="body" sz="quarter" idx="122" hasCustomPrompt="1"/>
          </p:nvPr>
        </p:nvSpPr>
        <p:spPr>
          <a:xfrm>
            <a:off x="4305793" y="4221071"/>
            <a:ext cx="3606308"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a:t>
            </a:r>
          </a:p>
        </p:txBody>
      </p:sp>
      <p:sp>
        <p:nvSpPr>
          <p:cNvPr id="12" name="7 Content Headline 3">
            <a:extLst>
              <a:ext uri="{FF2B5EF4-FFF2-40B4-BE49-F238E27FC236}">
                <a16:creationId xmlns:a16="http://schemas.microsoft.com/office/drawing/2014/main" id="{936978BF-DC24-8834-4C00-71D1FA2C5814}"/>
              </a:ext>
            </a:extLst>
          </p:cNvPr>
          <p:cNvSpPr>
            <a:spLocks noGrp="1"/>
          </p:cNvSpPr>
          <p:nvPr>
            <p:ph type="body" sz="half" idx="121" hasCustomPrompt="1"/>
          </p:nvPr>
        </p:nvSpPr>
        <p:spPr>
          <a:xfrm>
            <a:off x="8164228" y="3811076"/>
            <a:ext cx="3615952" cy="313291"/>
          </a:xfrm>
          <a:prstGeom prst="rect">
            <a:avLst/>
          </a:prstGeom>
        </p:spPr>
        <p:txBody>
          <a:bodyPr vert="horz" wrap="square" lIns="0" tIns="0" rIns="91440" bIns="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5" name="Text Placeholder 6">
            <a:extLst>
              <a:ext uri="{FF2B5EF4-FFF2-40B4-BE49-F238E27FC236}">
                <a16:creationId xmlns:a16="http://schemas.microsoft.com/office/drawing/2014/main" id="{ED1C8E11-D502-AB66-7DF6-34A289E255DE}"/>
              </a:ext>
            </a:extLst>
          </p:cNvPr>
          <p:cNvSpPr>
            <a:spLocks noGrp="1"/>
          </p:cNvSpPr>
          <p:nvPr>
            <p:ph type="body" sz="quarter" idx="123" hasCustomPrompt="1"/>
          </p:nvPr>
        </p:nvSpPr>
        <p:spPr>
          <a:xfrm>
            <a:off x="8179293" y="4221071"/>
            <a:ext cx="3606308"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745880393"/>
      </p:ext>
    </p:extLst>
  </p:cSld>
  <p:clrMapOvr>
    <a:overrideClrMapping bg1="lt1" tx1="dk1" bg2="lt2" tx2="dk2" accent1="accent1" accent2="accent2" accent3="accent3" accent4="accent4" accent5="accent5" accent6="accent6" hlink="hlink" folHlink="folHlink"/>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userDrawn="1">
  <p:cSld name="Long Header - 3 Text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0" name="2 Headline">
            <a:extLst>
              <a:ext uri="{FF2B5EF4-FFF2-40B4-BE49-F238E27FC236}">
                <a16:creationId xmlns:a16="http://schemas.microsoft.com/office/drawing/2014/main" id="{363AFC23-0E22-7145-6110-8FC8CD9961EE}"/>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 incididunt ut labore et dolor.</a:t>
            </a:r>
          </a:p>
        </p:txBody>
      </p:sp>
      <p:sp>
        <p:nvSpPr>
          <p:cNvPr id="5" name="3 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3340429" y="4161350"/>
            <a:ext cx="2652100" cy="66669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 lorem ipsum dolor sit amet</a:t>
            </a:r>
          </a:p>
        </p:txBody>
      </p:sp>
      <p:sp>
        <p:nvSpPr>
          <p:cNvPr id="17" name="Text Placeholder 6">
            <a:extLst>
              <a:ext uri="{FF2B5EF4-FFF2-40B4-BE49-F238E27FC236}">
                <a16:creationId xmlns:a16="http://schemas.microsoft.com/office/drawing/2014/main" id="{2FB474B7-2425-17D2-283C-1A59D9DEE9C6}"/>
              </a:ext>
            </a:extLst>
          </p:cNvPr>
          <p:cNvSpPr>
            <a:spLocks noGrp="1"/>
          </p:cNvSpPr>
          <p:nvPr>
            <p:ph type="body" sz="quarter" idx="123" hasCustomPrompt="1"/>
          </p:nvPr>
        </p:nvSpPr>
        <p:spPr>
          <a:xfrm>
            <a:off x="3323657" y="4849562"/>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tempor incididunt ut labore et dolore. Ut enim ad incididunt ut </a:t>
            </a:r>
          </a:p>
        </p:txBody>
      </p:sp>
      <p:sp>
        <p:nvSpPr>
          <p:cNvPr id="10" name="5 Content Headline 2">
            <a:extLst>
              <a:ext uri="{FF2B5EF4-FFF2-40B4-BE49-F238E27FC236}">
                <a16:creationId xmlns:a16="http://schemas.microsoft.com/office/drawing/2014/main" id="{0565B5F5-AEF4-3B8C-B9E5-923122EE203C}"/>
              </a:ext>
            </a:extLst>
          </p:cNvPr>
          <p:cNvSpPr>
            <a:spLocks noGrp="1"/>
          </p:cNvSpPr>
          <p:nvPr>
            <p:ph type="body" sz="half" idx="119" hasCustomPrompt="1"/>
          </p:nvPr>
        </p:nvSpPr>
        <p:spPr>
          <a:xfrm>
            <a:off x="6210300" y="4154172"/>
            <a:ext cx="2667000" cy="60857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 lorem ipsum dolor sit amet</a:t>
            </a:r>
          </a:p>
        </p:txBody>
      </p:sp>
      <p:sp>
        <p:nvSpPr>
          <p:cNvPr id="14" name="Text Placeholder 6">
            <a:extLst>
              <a:ext uri="{FF2B5EF4-FFF2-40B4-BE49-F238E27FC236}">
                <a16:creationId xmlns:a16="http://schemas.microsoft.com/office/drawing/2014/main" id="{52FBB1F9-74A0-28BE-D82A-5AEF64ED98FB}"/>
              </a:ext>
            </a:extLst>
          </p:cNvPr>
          <p:cNvSpPr>
            <a:spLocks noGrp="1"/>
          </p:cNvSpPr>
          <p:nvPr>
            <p:ph type="body" sz="quarter" idx="122" hasCustomPrompt="1"/>
          </p:nvPr>
        </p:nvSpPr>
        <p:spPr>
          <a:xfrm>
            <a:off x="6231957" y="4849562"/>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tempor incididunt ut labore et dolore. Ut enim ad incididunt ut </a:t>
            </a:r>
          </a:p>
        </p:txBody>
      </p:sp>
      <p:sp>
        <p:nvSpPr>
          <p:cNvPr id="12" name="7 Content Headline 3">
            <a:extLst>
              <a:ext uri="{FF2B5EF4-FFF2-40B4-BE49-F238E27FC236}">
                <a16:creationId xmlns:a16="http://schemas.microsoft.com/office/drawing/2014/main" id="{D86455C4-5E06-39B7-32B9-3509697F0BEF}"/>
              </a:ext>
            </a:extLst>
          </p:cNvPr>
          <p:cNvSpPr>
            <a:spLocks noGrp="1"/>
          </p:cNvSpPr>
          <p:nvPr>
            <p:ph type="body" sz="half" idx="121" hasCustomPrompt="1"/>
          </p:nvPr>
        </p:nvSpPr>
        <p:spPr>
          <a:xfrm>
            <a:off x="9116728" y="4154171"/>
            <a:ext cx="2674280"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 lorem ipsum dolor sit amet</a:t>
            </a:r>
          </a:p>
        </p:txBody>
      </p:sp>
      <p:sp>
        <p:nvSpPr>
          <p:cNvPr id="18" name="Text Placeholder 6">
            <a:extLst>
              <a:ext uri="{FF2B5EF4-FFF2-40B4-BE49-F238E27FC236}">
                <a16:creationId xmlns:a16="http://schemas.microsoft.com/office/drawing/2014/main" id="{D03CCA4A-AA25-8ADF-9338-2899F75ECAAF}"/>
              </a:ext>
            </a:extLst>
          </p:cNvPr>
          <p:cNvSpPr>
            <a:spLocks noGrp="1"/>
          </p:cNvSpPr>
          <p:nvPr>
            <p:ph type="body" sz="quarter" idx="124" hasCustomPrompt="1"/>
          </p:nvPr>
        </p:nvSpPr>
        <p:spPr>
          <a:xfrm>
            <a:off x="9127557" y="4849562"/>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tempor incididunt ut labore et dolore. Ut enim ad incididunt ut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237489920"/>
      </p:ext>
    </p:extLst>
  </p:cSld>
  <p:clrMapOvr>
    <a:overrideClrMapping bg1="lt1" tx1="dk1" bg2="lt2" tx2="dk2" accent1="accent1" accent2="accent2" accent3="accent3" accent4="accent4" accent5="accent5" accent6="accent6" hlink="hlink" folHlink="folHlink"/>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userDrawn="1">
  <p:cSld name="Medium Header - 4 Text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Medium header type styling lorem ipsum dolor sit amet.</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3324187"/>
            <a:ext cx="267542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7" name="Text Placeholder 6">
            <a:extLst>
              <a:ext uri="{FF2B5EF4-FFF2-40B4-BE49-F238E27FC236}">
                <a16:creationId xmlns:a16="http://schemas.microsoft.com/office/drawing/2014/main" id="{E0E99025-931A-BB51-E773-72B4E6CB4D0A}"/>
              </a:ext>
            </a:extLst>
          </p:cNvPr>
          <p:cNvSpPr>
            <a:spLocks noGrp="1"/>
          </p:cNvSpPr>
          <p:nvPr>
            <p:ph type="body" sz="quarter" idx="124" hasCustomPrompt="1"/>
          </p:nvPr>
        </p:nvSpPr>
        <p:spPr>
          <a:xfrm>
            <a:off x="440757" y="3778495"/>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 incididunt ut labore et dolore magna aliqua. Ut enim</a:t>
            </a:r>
          </a:p>
        </p:txBody>
      </p:sp>
      <p:sp>
        <p:nvSpPr>
          <p:cNvPr id="10" name="5 Content Headline 2">
            <a:extLst>
              <a:ext uri="{FF2B5EF4-FFF2-40B4-BE49-F238E27FC236}">
                <a16:creationId xmlns:a16="http://schemas.microsoft.com/office/drawing/2014/main" id="{7A8D8EFA-1C93-097A-8DFF-6398B056BE78}"/>
              </a:ext>
            </a:extLst>
          </p:cNvPr>
          <p:cNvSpPr>
            <a:spLocks noGrp="1"/>
          </p:cNvSpPr>
          <p:nvPr>
            <p:ph type="body" sz="half" idx="119" hasCustomPrompt="1"/>
          </p:nvPr>
        </p:nvSpPr>
        <p:spPr>
          <a:xfrm>
            <a:off x="3326556"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9" name="Text Placeholder 6">
            <a:extLst>
              <a:ext uri="{FF2B5EF4-FFF2-40B4-BE49-F238E27FC236}">
                <a16:creationId xmlns:a16="http://schemas.microsoft.com/office/drawing/2014/main" id="{69C5F539-8037-0D31-D3E0-101E74F798FF}"/>
              </a:ext>
            </a:extLst>
          </p:cNvPr>
          <p:cNvSpPr>
            <a:spLocks noGrp="1"/>
          </p:cNvSpPr>
          <p:nvPr>
            <p:ph type="body" sz="quarter" idx="125" hasCustomPrompt="1"/>
          </p:nvPr>
        </p:nvSpPr>
        <p:spPr>
          <a:xfrm>
            <a:off x="3336357" y="3778495"/>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 incididunt ut labore et dolore magna aliqua. Ut enim</a:t>
            </a:r>
          </a:p>
        </p:txBody>
      </p:sp>
      <p:sp>
        <p:nvSpPr>
          <p:cNvPr id="12" name="7 Content Headline 3">
            <a:extLst>
              <a:ext uri="{FF2B5EF4-FFF2-40B4-BE49-F238E27FC236}">
                <a16:creationId xmlns:a16="http://schemas.microsoft.com/office/drawing/2014/main" id="{936978BF-DC24-8834-4C00-71D1FA2C5814}"/>
              </a:ext>
            </a:extLst>
          </p:cNvPr>
          <p:cNvSpPr>
            <a:spLocks noGrp="1"/>
          </p:cNvSpPr>
          <p:nvPr>
            <p:ph type="body" sz="half" idx="121" hasCustomPrompt="1"/>
          </p:nvPr>
        </p:nvSpPr>
        <p:spPr>
          <a:xfrm>
            <a:off x="6222156"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20" name="Text Placeholder 6">
            <a:extLst>
              <a:ext uri="{FF2B5EF4-FFF2-40B4-BE49-F238E27FC236}">
                <a16:creationId xmlns:a16="http://schemas.microsoft.com/office/drawing/2014/main" id="{D8A695B2-3E4B-4EE8-57AD-14A78CD03ABC}"/>
              </a:ext>
            </a:extLst>
          </p:cNvPr>
          <p:cNvSpPr>
            <a:spLocks noGrp="1"/>
          </p:cNvSpPr>
          <p:nvPr>
            <p:ph type="body" sz="quarter" idx="126" hasCustomPrompt="1"/>
          </p:nvPr>
        </p:nvSpPr>
        <p:spPr>
          <a:xfrm>
            <a:off x="6206557" y="3778495"/>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 incididunt ut labore et dolore magna aliqua. Ut enim</a:t>
            </a:r>
          </a:p>
        </p:txBody>
      </p:sp>
      <p:sp>
        <p:nvSpPr>
          <p:cNvPr id="14" name="9 Content Headline 4">
            <a:extLst>
              <a:ext uri="{FF2B5EF4-FFF2-40B4-BE49-F238E27FC236}">
                <a16:creationId xmlns:a16="http://schemas.microsoft.com/office/drawing/2014/main" id="{0B280046-9829-45FA-BBBC-E50ED83F609D}"/>
              </a:ext>
            </a:extLst>
          </p:cNvPr>
          <p:cNvSpPr>
            <a:spLocks noGrp="1"/>
          </p:cNvSpPr>
          <p:nvPr>
            <p:ph type="body" sz="half" idx="123" hasCustomPrompt="1"/>
          </p:nvPr>
        </p:nvSpPr>
        <p:spPr>
          <a:xfrm>
            <a:off x="9111660"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21" name="Text Placeholder 6">
            <a:extLst>
              <a:ext uri="{FF2B5EF4-FFF2-40B4-BE49-F238E27FC236}">
                <a16:creationId xmlns:a16="http://schemas.microsoft.com/office/drawing/2014/main" id="{174E17A5-0B5F-DFEC-F9C6-0B07E5A470BB}"/>
              </a:ext>
            </a:extLst>
          </p:cNvPr>
          <p:cNvSpPr>
            <a:spLocks noGrp="1"/>
          </p:cNvSpPr>
          <p:nvPr>
            <p:ph type="body" sz="quarter" idx="127" hasCustomPrompt="1"/>
          </p:nvPr>
        </p:nvSpPr>
        <p:spPr>
          <a:xfrm>
            <a:off x="9140257" y="3778495"/>
            <a:ext cx="2645343" cy="1151030"/>
          </a:xfrm>
        </p:spPr>
        <p:txBody>
          <a:bodyPr>
            <a:noAutofit/>
          </a:bodyPr>
          <a:lstStyle>
            <a:lvl1pPr marL="0" indent="0">
              <a:lnSpc>
                <a:spcPct val="120000"/>
              </a:lnSpc>
              <a:spcBef>
                <a:spcPts val="0"/>
              </a:spcBef>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 incididunt ut labore et dolore magna aliqua. Ut enim</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288688551"/>
      </p:ext>
    </p:extLst>
  </p:cSld>
  <p:clrMapOvr>
    <a:overrideClrMapping bg1="lt1" tx1="dk1" bg2="lt2" tx2="dk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Gradient Ring Background">
    <p:spTree>
      <p:nvGrpSpPr>
        <p:cNvPr id="1" name=""/>
        <p:cNvGrpSpPr/>
        <p:nvPr/>
      </p:nvGrpSpPr>
      <p:grpSpPr>
        <a:xfrm>
          <a:off x="0" y="0"/>
          <a:ext cx="0" cy="0"/>
          <a:chOff x="0" y="0"/>
          <a:chExt cx="0" cy="0"/>
        </a:xfrm>
      </p:grpSpPr>
      <p:pic>
        <p:nvPicPr>
          <p:cNvPr id="7" name="Picture 6" descr="A blue circle with a black background&#10;&#10;AI-generated content may be incorrect.">
            <a:extLst>
              <a:ext uri="{FF2B5EF4-FFF2-40B4-BE49-F238E27FC236}">
                <a16:creationId xmlns:a16="http://schemas.microsoft.com/office/drawing/2014/main" id="{DF16656C-F0E5-1758-45BB-0F9041B952C8}"/>
              </a:ext>
            </a:extLst>
          </p:cNvPr>
          <p:cNvPicPr>
            <a:picLocks noChangeAspect="1"/>
          </p:cNvPicPr>
          <p:nvPr/>
        </p:nvPicPr>
        <p:blipFill rotWithShape="1">
          <a:blip r:embed="rId2"/>
          <a:srcRect l="2256" t="3431" r="1305" b="5"/>
          <a:stretch/>
        </p:blipFill>
        <p:spPr>
          <a:xfrm>
            <a:off x="0" y="1"/>
            <a:ext cx="12192000" cy="6865974"/>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9" name="Group 8">
            <a:extLst>
              <a:ext uri="{FF2B5EF4-FFF2-40B4-BE49-F238E27FC236}">
                <a16:creationId xmlns:a16="http://schemas.microsoft.com/office/drawing/2014/main" id="{F5B5A9A9-C6B4-8597-A5D9-F098B1DC41BB}"/>
              </a:ext>
            </a:extLst>
          </p:cNvPr>
          <p:cNvGrpSpPr/>
          <p:nvPr/>
        </p:nvGrpSpPr>
        <p:grpSpPr>
          <a:xfrm>
            <a:off x="0" y="6452029"/>
            <a:ext cx="1659885" cy="406991"/>
            <a:chOff x="0" y="6414270"/>
            <a:chExt cx="1844566" cy="452273"/>
          </a:xfrm>
        </p:grpSpPr>
        <p:pic>
          <p:nvPicPr>
            <p:cNvPr id="10" name="Picture 9">
              <a:extLst>
                <a:ext uri="{FF2B5EF4-FFF2-40B4-BE49-F238E27FC236}">
                  <a16:creationId xmlns:a16="http://schemas.microsoft.com/office/drawing/2014/main" id="{E02EF528-F8C4-3EE0-A33C-A30937247FBD}"/>
                </a:ext>
              </a:extLst>
            </p:cNvPr>
            <p:cNvPicPr>
              <a:picLocks noChangeAspect="1"/>
            </p:cNvPicPr>
            <p:nvPr/>
          </p:nvPicPr>
          <p:blipFill>
            <a:blip r:embed="rId4"/>
            <a:srcRect/>
            <a:stretch/>
          </p:blipFill>
          <p:spPr>
            <a:xfrm>
              <a:off x="0" y="6414270"/>
              <a:ext cx="1844566" cy="452273"/>
            </a:xfrm>
            <a:prstGeom prst="rect">
              <a:avLst/>
            </a:prstGeom>
          </p:spPr>
        </p:pic>
        <p:pic>
          <p:nvPicPr>
            <p:cNvPr id="11" name="Graphic 10">
              <a:extLst>
                <a:ext uri="{FF2B5EF4-FFF2-40B4-BE49-F238E27FC236}">
                  <a16:creationId xmlns:a16="http://schemas.microsoft.com/office/drawing/2014/main" id="{F88BEB16-9245-CFA5-4DC0-F0F6046A617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95328724"/>
      </p:ext>
    </p:extLst>
  </p:cSld>
  <p:clrMapOvr>
    <a:masterClrMapping/>
  </p:clrMapOvr>
  <p:hf hdr="0" ftr="0" dt="0"/>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userDrawn="1">
  <p:cSld name="Large Header - 6 Text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20129" y="850557"/>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b="0" i="0">
                <a:latin typeface="Futura Next DemiBold" panose="020B0602020204020303" pitchFamily="34" charset="77"/>
              </a:defRPr>
            </a:lvl1pPr>
          </a:lstStyle>
          <a:p>
            <a:r>
              <a:rPr lang="en-US">
                <a:effectLst/>
              </a:rPr>
              <a:t>Big header</a:t>
            </a:r>
            <a:endParaRPr lang="en-US"/>
          </a:p>
        </p:txBody>
      </p:sp>
      <p:sp>
        <p:nvSpPr>
          <p:cNvPr id="5" name="3 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440439" y="3355194"/>
            <a:ext cx="1693162" cy="504999"/>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0" name="Text Placeholder 6">
            <a:extLst>
              <a:ext uri="{FF2B5EF4-FFF2-40B4-BE49-F238E27FC236}">
                <a16:creationId xmlns:a16="http://schemas.microsoft.com/office/drawing/2014/main" id="{EC34F7CA-31CF-C25B-2858-0A5B2652E80F}"/>
              </a:ext>
            </a:extLst>
          </p:cNvPr>
          <p:cNvSpPr>
            <a:spLocks noGrp="1"/>
          </p:cNvSpPr>
          <p:nvPr>
            <p:ph type="body" sz="quarter" idx="124" hasCustomPrompt="1"/>
          </p:nvPr>
        </p:nvSpPr>
        <p:spPr>
          <a:xfrm>
            <a:off x="4407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0" name="5 Content Headline 2">
            <a:extLst>
              <a:ext uri="{FF2B5EF4-FFF2-40B4-BE49-F238E27FC236}">
                <a16:creationId xmlns:a16="http://schemas.microsoft.com/office/drawing/2014/main" id="{0565B5F5-AEF4-3B8C-B9E5-923122EE203C}"/>
              </a:ext>
            </a:extLst>
          </p:cNvPr>
          <p:cNvSpPr>
            <a:spLocks noGrp="1"/>
          </p:cNvSpPr>
          <p:nvPr>
            <p:ph type="body" sz="half" idx="119" hasCustomPrompt="1"/>
          </p:nvPr>
        </p:nvSpPr>
        <p:spPr>
          <a:xfrm>
            <a:off x="2373028" y="3348016"/>
            <a:ext cx="1676400" cy="51102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 </a:t>
            </a:r>
          </a:p>
        </p:txBody>
      </p:sp>
      <p:sp>
        <p:nvSpPr>
          <p:cNvPr id="24" name="Text Placeholder 6">
            <a:extLst>
              <a:ext uri="{FF2B5EF4-FFF2-40B4-BE49-F238E27FC236}">
                <a16:creationId xmlns:a16="http://schemas.microsoft.com/office/drawing/2014/main" id="{C77BB0BC-824D-385C-3005-CE0D2A8ACF99}"/>
              </a:ext>
            </a:extLst>
          </p:cNvPr>
          <p:cNvSpPr>
            <a:spLocks noGrp="1"/>
          </p:cNvSpPr>
          <p:nvPr>
            <p:ph type="body" sz="quarter" idx="128" hasCustomPrompt="1"/>
          </p:nvPr>
        </p:nvSpPr>
        <p:spPr>
          <a:xfrm>
            <a:off x="23711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2" name="7 Content Headline 3">
            <a:extLst>
              <a:ext uri="{FF2B5EF4-FFF2-40B4-BE49-F238E27FC236}">
                <a16:creationId xmlns:a16="http://schemas.microsoft.com/office/drawing/2014/main" id="{D86455C4-5E06-39B7-32B9-3509697F0BEF}"/>
              </a:ext>
            </a:extLst>
          </p:cNvPr>
          <p:cNvSpPr>
            <a:spLocks noGrp="1"/>
          </p:cNvSpPr>
          <p:nvPr>
            <p:ph type="body" sz="half" idx="121" hasCustomPrompt="1"/>
          </p:nvPr>
        </p:nvSpPr>
        <p:spPr>
          <a:xfrm>
            <a:off x="4316128" y="3348015"/>
            <a:ext cx="1676400"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5" name="Text Placeholder 6">
            <a:extLst>
              <a:ext uri="{FF2B5EF4-FFF2-40B4-BE49-F238E27FC236}">
                <a16:creationId xmlns:a16="http://schemas.microsoft.com/office/drawing/2014/main" id="{68AA21AF-F2B2-16EB-6F22-E186DA7FDFEC}"/>
              </a:ext>
            </a:extLst>
          </p:cNvPr>
          <p:cNvSpPr>
            <a:spLocks noGrp="1"/>
          </p:cNvSpPr>
          <p:nvPr>
            <p:ph type="body" sz="quarter" idx="129" hasCustomPrompt="1"/>
          </p:nvPr>
        </p:nvSpPr>
        <p:spPr>
          <a:xfrm>
            <a:off x="43269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4" name="9 Content Headline 4">
            <a:extLst>
              <a:ext uri="{FF2B5EF4-FFF2-40B4-BE49-F238E27FC236}">
                <a16:creationId xmlns:a16="http://schemas.microsoft.com/office/drawing/2014/main" id="{4E942805-845E-7147-CFE9-F1C5D8D0F440}"/>
              </a:ext>
            </a:extLst>
          </p:cNvPr>
          <p:cNvSpPr>
            <a:spLocks noGrp="1"/>
          </p:cNvSpPr>
          <p:nvPr>
            <p:ph type="body" sz="half" idx="123" hasCustomPrompt="1"/>
          </p:nvPr>
        </p:nvSpPr>
        <p:spPr>
          <a:xfrm>
            <a:off x="6199474" y="3313909"/>
            <a:ext cx="1721273"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6" name="Text Placeholder 6">
            <a:extLst>
              <a:ext uri="{FF2B5EF4-FFF2-40B4-BE49-F238E27FC236}">
                <a16:creationId xmlns:a16="http://schemas.microsoft.com/office/drawing/2014/main" id="{FCCC6149-BEDE-BFEF-B4CC-CDB15DD339E8}"/>
              </a:ext>
            </a:extLst>
          </p:cNvPr>
          <p:cNvSpPr>
            <a:spLocks noGrp="1"/>
          </p:cNvSpPr>
          <p:nvPr>
            <p:ph type="body" sz="quarter" idx="130" hasCustomPrompt="1"/>
          </p:nvPr>
        </p:nvSpPr>
        <p:spPr>
          <a:xfrm>
            <a:off x="62192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6" name="11 Content Headline 5">
            <a:extLst>
              <a:ext uri="{FF2B5EF4-FFF2-40B4-BE49-F238E27FC236}">
                <a16:creationId xmlns:a16="http://schemas.microsoft.com/office/drawing/2014/main" id="{F2BB4366-7E20-E717-3469-40C444249D85}"/>
              </a:ext>
            </a:extLst>
          </p:cNvPr>
          <p:cNvSpPr>
            <a:spLocks noGrp="1"/>
          </p:cNvSpPr>
          <p:nvPr>
            <p:ph type="body" sz="half" idx="125" hasCustomPrompt="1"/>
          </p:nvPr>
        </p:nvSpPr>
        <p:spPr>
          <a:xfrm>
            <a:off x="8171155" y="3313909"/>
            <a:ext cx="1661519"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7" name="Text Placeholder 6">
            <a:extLst>
              <a:ext uri="{FF2B5EF4-FFF2-40B4-BE49-F238E27FC236}">
                <a16:creationId xmlns:a16="http://schemas.microsoft.com/office/drawing/2014/main" id="{EEB93979-1670-3CAE-786B-766623535B6A}"/>
              </a:ext>
            </a:extLst>
          </p:cNvPr>
          <p:cNvSpPr>
            <a:spLocks noGrp="1"/>
          </p:cNvSpPr>
          <p:nvPr>
            <p:ph type="body" sz="quarter" idx="131" hasCustomPrompt="1"/>
          </p:nvPr>
        </p:nvSpPr>
        <p:spPr>
          <a:xfrm>
            <a:off x="81623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8" name="13 Content Headline 6">
            <a:extLst>
              <a:ext uri="{FF2B5EF4-FFF2-40B4-BE49-F238E27FC236}">
                <a16:creationId xmlns:a16="http://schemas.microsoft.com/office/drawing/2014/main" id="{4D5F44DA-21D8-0F54-7903-DDB022CD53B3}"/>
              </a:ext>
            </a:extLst>
          </p:cNvPr>
          <p:cNvSpPr>
            <a:spLocks noGrp="1"/>
          </p:cNvSpPr>
          <p:nvPr>
            <p:ph type="body" sz="half" idx="127" hasCustomPrompt="1"/>
          </p:nvPr>
        </p:nvSpPr>
        <p:spPr>
          <a:xfrm>
            <a:off x="10071207" y="3313909"/>
            <a:ext cx="1719568"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8" name="Text Placeholder 6">
            <a:extLst>
              <a:ext uri="{FF2B5EF4-FFF2-40B4-BE49-F238E27FC236}">
                <a16:creationId xmlns:a16="http://schemas.microsoft.com/office/drawing/2014/main" id="{B0C852AB-05AB-857E-86A7-F3C270DB89F9}"/>
              </a:ext>
            </a:extLst>
          </p:cNvPr>
          <p:cNvSpPr>
            <a:spLocks noGrp="1"/>
          </p:cNvSpPr>
          <p:nvPr>
            <p:ph type="body" sz="quarter" idx="132" hasCustomPrompt="1"/>
          </p:nvPr>
        </p:nvSpPr>
        <p:spPr>
          <a:xfrm>
            <a:off x="100800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a:xfrm>
            <a:off x="3314700" y="6019800"/>
            <a:ext cx="5562600" cy="418254"/>
          </a:xfrm>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7" name="Text Placeholder 33">
            <a:extLst>
              <a:ext uri="{FF2B5EF4-FFF2-40B4-BE49-F238E27FC236}">
                <a16:creationId xmlns:a16="http://schemas.microsoft.com/office/drawing/2014/main" id="{E77B2B9E-E123-3BD7-B224-15D2290748CD}"/>
              </a:ext>
              <a:ext uri="{C183D7F6-B498-43B3-948B-1728B52AA6E4}">
                <adec:decorative xmlns:adec="http://schemas.microsoft.com/office/drawing/2017/decorative" val="1"/>
              </a:ext>
            </a:extLst>
          </p:cNvPr>
          <p:cNvSpPr>
            <a:spLocks noGrp="1"/>
          </p:cNvSpPr>
          <p:nvPr>
            <p:ph type="body" sz="quarter" idx="135" hasCustomPrompt="1"/>
          </p:nvPr>
        </p:nvSpPr>
        <p:spPr>
          <a:xfrm>
            <a:off x="430873"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1" name="Text Placeholder 33">
            <a:extLst>
              <a:ext uri="{FF2B5EF4-FFF2-40B4-BE49-F238E27FC236}">
                <a16:creationId xmlns:a16="http://schemas.microsoft.com/office/drawing/2014/main" id="{7D1A1FB2-15B4-1A34-500F-9A91DADBEAA0}"/>
              </a:ext>
              <a:ext uri="{C183D7F6-B498-43B3-948B-1728B52AA6E4}">
                <adec:decorative xmlns:adec="http://schemas.microsoft.com/office/drawing/2017/decorative" val="1"/>
              </a:ext>
            </a:extLst>
          </p:cNvPr>
          <p:cNvSpPr>
            <a:spLocks noGrp="1"/>
          </p:cNvSpPr>
          <p:nvPr>
            <p:ph type="body" sz="quarter" idx="136" hasCustomPrompt="1"/>
          </p:nvPr>
        </p:nvSpPr>
        <p:spPr>
          <a:xfrm>
            <a:off x="2380585"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3" name="Text Placeholder 33">
            <a:extLst>
              <a:ext uri="{FF2B5EF4-FFF2-40B4-BE49-F238E27FC236}">
                <a16:creationId xmlns:a16="http://schemas.microsoft.com/office/drawing/2014/main" id="{9E57A681-B5A7-C8F6-26B5-CCEDF9C414FF}"/>
              </a:ext>
              <a:ext uri="{C183D7F6-B498-43B3-948B-1728B52AA6E4}">
                <adec:decorative xmlns:adec="http://schemas.microsoft.com/office/drawing/2017/decorative" val="1"/>
              </a:ext>
            </a:extLst>
          </p:cNvPr>
          <p:cNvSpPr>
            <a:spLocks noGrp="1"/>
          </p:cNvSpPr>
          <p:nvPr>
            <p:ph type="body" sz="quarter" idx="137" hasCustomPrompt="1"/>
          </p:nvPr>
        </p:nvSpPr>
        <p:spPr>
          <a:xfrm>
            <a:off x="4322741"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5" name="Text Placeholder 33">
            <a:extLst>
              <a:ext uri="{FF2B5EF4-FFF2-40B4-BE49-F238E27FC236}">
                <a16:creationId xmlns:a16="http://schemas.microsoft.com/office/drawing/2014/main" id="{26B03F4C-5A22-1E08-9B9D-9D34B76E643D}"/>
              </a:ext>
              <a:ext uri="{C183D7F6-B498-43B3-948B-1728B52AA6E4}">
                <adec:decorative xmlns:adec="http://schemas.microsoft.com/office/drawing/2017/decorative" val="1"/>
              </a:ext>
            </a:extLst>
          </p:cNvPr>
          <p:cNvSpPr>
            <a:spLocks noGrp="1"/>
          </p:cNvSpPr>
          <p:nvPr>
            <p:ph type="body" sz="quarter" idx="138" hasCustomPrompt="1"/>
          </p:nvPr>
        </p:nvSpPr>
        <p:spPr>
          <a:xfrm>
            <a:off x="6232223"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7" name="Text Placeholder 33">
            <a:extLst>
              <a:ext uri="{FF2B5EF4-FFF2-40B4-BE49-F238E27FC236}">
                <a16:creationId xmlns:a16="http://schemas.microsoft.com/office/drawing/2014/main" id="{942D0626-D814-0459-AB15-5D6212BF5E8F}"/>
              </a:ext>
              <a:ext uri="{C183D7F6-B498-43B3-948B-1728B52AA6E4}">
                <adec:decorative xmlns:adec="http://schemas.microsoft.com/office/drawing/2017/decorative" val="1"/>
              </a:ext>
            </a:extLst>
          </p:cNvPr>
          <p:cNvSpPr>
            <a:spLocks noGrp="1"/>
          </p:cNvSpPr>
          <p:nvPr>
            <p:ph type="body" sz="quarter" idx="139" hasCustomPrompt="1"/>
          </p:nvPr>
        </p:nvSpPr>
        <p:spPr>
          <a:xfrm>
            <a:off x="8159634"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9" name="Text Placeholder 33">
            <a:extLst>
              <a:ext uri="{FF2B5EF4-FFF2-40B4-BE49-F238E27FC236}">
                <a16:creationId xmlns:a16="http://schemas.microsoft.com/office/drawing/2014/main" id="{2392602D-6452-94C5-9B60-C9CB2A65A57D}"/>
              </a:ext>
              <a:ext uri="{C183D7F6-B498-43B3-948B-1728B52AA6E4}">
                <adec:decorative xmlns:adec="http://schemas.microsoft.com/office/drawing/2017/decorative" val="1"/>
              </a:ext>
            </a:extLst>
          </p:cNvPr>
          <p:cNvSpPr>
            <a:spLocks noGrp="1"/>
          </p:cNvSpPr>
          <p:nvPr>
            <p:ph type="body" sz="quarter" idx="140" hasCustomPrompt="1"/>
          </p:nvPr>
        </p:nvSpPr>
        <p:spPr>
          <a:xfrm>
            <a:off x="10079874"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Tree>
    <p:extLst>
      <p:ext uri="{BB962C8B-B14F-4D97-AF65-F5344CB8AC3E}">
        <p14:creationId xmlns:p14="http://schemas.microsoft.com/office/powerpoint/2010/main" val="3051271022"/>
      </p:ext>
    </p:extLst>
  </p:cSld>
  <p:clrMapOvr>
    <a:overrideClrMapping bg1="lt1" tx1="dk1" bg2="lt2" tx2="dk2" accent1="accent1" accent2="accent2" accent3="accent3" accent4="accent4" accent5="accent5" accent6="accent6" hlink="hlink" folHlink="folHlink"/>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Medium Header - 12 Text - Light">
    <p:bg>
      <p:bgRef idx="1001">
        <a:schemeClr val="bg2"/>
      </p:bgRef>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11" name="Headline">
            <a:extLst>
              <a:ext uri="{FF2B5EF4-FFF2-40B4-BE49-F238E27FC236}">
                <a16:creationId xmlns:a16="http://schemas.microsoft.com/office/drawing/2014/main" id="{E248AC94-BC81-31B6-E660-E8C7F58D5ED9}"/>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Medium header type styling lorem ipsum dolor sit amet.</a:t>
            </a:r>
          </a:p>
        </p:txBody>
      </p:sp>
      <p:sp>
        <p:nvSpPr>
          <p:cNvPr id="5" name="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44043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one</a:t>
            </a:r>
          </a:p>
        </p:txBody>
      </p:sp>
      <p:sp>
        <p:nvSpPr>
          <p:cNvPr id="20" name="Content Text 1">
            <a:extLst>
              <a:ext uri="{FF2B5EF4-FFF2-40B4-BE49-F238E27FC236}">
                <a16:creationId xmlns:a16="http://schemas.microsoft.com/office/drawing/2014/main" id="{EC34F7CA-31CF-C25B-2858-0A5B2652E80F}"/>
              </a:ext>
            </a:extLst>
          </p:cNvPr>
          <p:cNvSpPr>
            <a:spLocks noGrp="1"/>
          </p:cNvSpPr>
          <p:nvPr>
            <p:ph type="body" sz="quarter" idx="124" hasCustomPrompt="1"/>
          </p:nvPr>
        </p:nvSpPr>
        <p:spPr>
          <a:xfrm>
            <a:off x="4407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13" name="Content Headline 2">
            <a:extLst>
              <a:ext uri="{FF2B5EF4-FFF2-40B4-BE49-F238E27FC236}">
                <a16:creationId xmlns:a16="http://schemas.microsoft.com/office/drawing/2014/main" id="{946BF398-2D17-B690-694E-94CBF0FCA783}"/>
              </a:ext>
            </a:extLst>
          </p:cNvPr>
          <p:cNvSpPr>
            <a:spLocks noGrp="1"/>
          </p:cNvSpPr>
          <p:nvPr>
            <p:ph type="body" sz="half" idx="125" hasCustomPrompt="1"/>
          </p:nvPr>
        </p:nvSpPr>
        <p:spPr>
          <a:xfrm>
            <a:off x="236067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two</a:t>
            </a:r>
          </a:p>
        </p:txBody>
      </p:sp>
      <p:sp>
        <p:nvSpPr>
          <p:cNvPr id="15" name="Text Placeholder 2">
            <a:extLst>
              <a:ext uri="{FF2B5EF4-FFF2-40B4-BE49-F238E27FC236}">
                <a16:creationId xmlns:a16="http://schemas.microsoft.com/office/drawing/2014/main" id="{689B9326-1300-1638-4165-EAD346FC594F}"/>
              </a:ext>
            </a:extLst>
          </p:cNvPr>
          <p:cNvSpPr>
            <a:spLocks noGrp="1"/>
          </p:cNvSpPr>
          <p:nvPr>
            <p:ph type="body" sz="quarter" idx="126" hasCustomPrompt="1"/>
          </p:nvPr>
        </p:nvSpPr>
        <p:spPr>
          <a:xfrm>
            <a:off x="236099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17" name="Content Headline 3">
            <a:extLst>
              <a:ext uri="{FF2B5EF4-FFF2-40B4-BE49-F238E27FC236}">
                <a16:creationId xmlns:a16="http://schemas.microsoft.com/office/drawing/2014/main" id="{72B9ABEE-9D66-1394-E76E-DADEC73799A9}"/>
              </a:ext>
            </a:extLst>
          </p:cNvPr>
          <p:cNvSpPr>
            <a:spLocks noGrp="1"/>
          </p:cNvSpPr>
          <p:nvPr>
            <p:ph type="body" sz="half" idx="127" hasCustomPrompt="1"/>
          </p:nvPr>
        </p:nvSpPr>
        <p:spPr>
          <a:xfrm>
            <a:off x="432663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three</a:t>
            </a:r>
          </a:p>
        </p:txBody>
      </p:sp>
      <p:sp>
        <p:nvSpPr>
          <p:cNvPr id="19" name="Text Placeholder 3">
            <a:extLst>
              <a:ext uri="{FF2B5EF4-FFF2-40B4-BE49-F238E27FC236}">
                <a16:creationId xmlns:a16="http://schemas.microsoft.com/office/drawing/2014/main" id="{C8185FE2-3520-44C5-17BA-A725389B1A2A}"/>
              </a:ext>
            </a:extLst>
          </p:cNvPr>
          <p:cNvSpPr>
            <a:spLocks noGrp="1"/>
          </p:cNvSpPr>
          <p:nvPr>
            <p:ph type="body" sz="quarter" idx="128" hasCustomPrompt="1"/>
          </p:nvPr>
        </p:nvSpPr>
        <p:spPr>
          <a:xfrm>
            <a:off x="43269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21" name="Content Headline 4">
            <a:extLst>
              <a:ext uri="{FF2B5EF4-FFF2-40B4-BE49-F238E27FC236}">
                <a16:creationId xmlns:a16="http://schemas.microsoft.com/office/drawing/2014/main" id="{726F2683-45AD-E9E2-5A6E-C0ED866F20A6}"/>
              </a:ext>
            </a:extLst>
          </p:cNvPr>
          <p:cNvSpPr>
            <a:spLocks noGrp="1"/>
          </p:cNvSpPr>
          <p:nvPr>
            <p:ph type="body" sz="half" idx="129" hasCustomPrompt="1"/>
          </p:nvPr>
        </p:nvSpPr>
        <p:spPr>
          <a:xfrm>
            <a:off x="623163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four</a:t>
            </a:r>
          </a:p>
        </p:txBody>
      </p:sp>
      <p:sp>
        <p:nvSpPr>
          <p:cNvPr id="22" name="Text Placeholder 4">
            <a:extLst>
              <a:ext uri="{FF2B5EF4-FFF2-40B4-BE49-F238E27FC236}">
                <a16:creationId xmlns:a16="http://schemas.microsoft.com/office/drawing/2014/main" id="{C5FA8440-9172-2C6A-C1E8-0DB5958925EC}"/>
              </a:ext>
            </a:extLst>
          </p:cNvPr>
          <p:cNvSpPr>
            <a:spLocks noGrp="1"/>
          </p:cNvSpPr>
          <p:nvPr>
            <p:ph type="body" sz="quarter" idx="130" hasCustomPrompt="1"/>
          </p:nvPr>
        </p:nvSpPr>
        <p:spPr>
          <a:xfrm>
            <a:off x="62319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23" name="Content Headline 5">
            <a:extLst>
              <a:ext uri="{FF2B5EF4-FFF2-40B4-BE49-F238E27FC236}">
                <a16:creationId xmlns:a16="http://schemas.microsoft.com/office/drawing/2014/main" id="{42E1A084-3F5C-5E08-D5A7-AC50472AEB8F}"/>
              </a:ext>
            </a:extLst>
          </p:cNvPr>
          <p:cNvSpPr>
            <a:spLocks noGrp="1"/>
          </p:cNvSpPr>
          <p:nvPr>
            <p:ph type="body" sz="half" idx="131" hasCustomPrompt="1"/>
          </p:nvPr>
        </p:nvSpPr>
        <p:spPr>
          <a:xfrm>
            <a:off x="816711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five</a:t>
            </a:r>
          </a:p>
        </p:txBody>
      </p:sp>
      <p:sp>
        <p:nvSpPr>
          <p:cNvPr id="29" name="Text Placeholder 5">
            <a:extLst>
              <a:ext uri="{FF2B5EF4-FFF2-40B4-BE49-F238E27FC236}">
                <a16:creationId xmlns:a16="http://schemas.microsoft.com/office/drawing/2014/main" id="{95566AF8-F2B9-7F55-B428-91B2944E9875}"/>
              </a:ext>
            </a:extLst>
          </p:cNvPr>
          <p:cNvSpPr>
            <a:spLocks noGrp="1"/>
          </p:cNvSpPr>
          <p:nvPr>
            <p:ph type="body" sz="quarter" idx="132" hasCustomPrompt="1"/>
          </p:nvPr>
        </p:nvSpPr>
        <p:spPr>
          <a:xfrm>
            <a:off x="816743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0" name="Content Headline 6">
            <a:extLst>
              <a:ext uri="{FF2B5EF4-FFF2-40B4-BE49-F238E27FC236}">
                <a16:creationId xmlns:a16="http://schemas.microsoft.com/office/drawing/2014/main" id="{192E9F22-5EDC-867D-EC8D-2C5AFF744C34}"/>
              </a:ext>
            </a:extLst>
          </p:cNvPr>
          <p:cNvSpPr>
            <a:spLocks noGrp="1"/>
          </p:cNvSpPr>
          <p:nvPr>
            <p:ph type="body" sz="half" idx="133" hasCustomPrompt="1"/>
          </p:nvPr>
        </p:nvSpPr>
        <p:spPr>
          <a:xfrm>
            <a:off x="10056879" y="26574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six</a:t>
            </a:r>
          </a:p>
        </p:txBody>
      </p:sp>
      <p:sp>
        <p:nvSpPr>
          <p:cNvPr id="31" name="Text Placeholder 6">
            <a:extLst>
              <a:ext uri="{FF2B5EF4-FFF2-40B4-BE49-F238E27FC236}">
                <a16:creationId xmlns:a16="http://schemas.microsoft.com/office/drawing/2014/main" id="{F6B11EC9-2BF4-B13C-217E-8723DA49D804}"/>
              </a:ext>
            </a:extLst>
          </p:cNvPr>
          <p:cNvSpPr>
            <a:spLocks noGrp="1"/>
          </p:cNvSpPr>
          <p:nvPr>
            <p:ph type="body" sz="quarter" idx="134" hasCustomPrompt="1"/>
          </p:nvPr>
        </p:nvSpPr>
        <p:spPr>
          <a:xfrm>
            <a:off x="1005719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2" name="Content Headline 7">
            <a:extLst>
              <a:ext uri="{FF2B5EF4-FFF2-40B4-BE49-F238E27FC236}">
                <a16:creationId xmlns:a16="http://schemas.microsoft.com/office/drawing/2014/main" id="{72FC7197-8245-2918-F0F3-73E03632EB56}"/>
              </a:ext>
            </a:extLst>
          </p:cNvPr>
          <p:cNvSpPr>
            <a:spLocks noGrp="1"/>
          </p:cNvSpPr>
          <p:nvPr>
            <p:ph type="body" sz="half" idx="135" hasCustomPrompt="1"/>
          </p:nvPr>
        </p:nvSpPr>
        <p:spPr>
          <a:xfrm>
            <a:off x="44043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seven</a:t>
            </a:r>
          </a:p>
        </p:txBody>
      </p:sp>
      <p:sp>
        <p:nvSpPr>
          <p:cNvPr id="33" name="Text Placeholder 7">
            <a:extLst>
              <a:ext uri="{FF2B5EF4-FFF2-40B4-BE49-F238E27FC236}">
                <a16:creationId xmlns:a16="http://schemas.microsoft.com/office/drawing/2014/main" id="{8C38FEB1-D31D-652A-3845-1494B9393358}"/>
              </a:ext>
            </a:extLst>
          </p:cNvPr>
          <p:cNvSpPr>
            <a:spLocks noGrp="1"/>
          </p:cNvSpPr>
          <p:nvPr>
            <p:ph type="body" sz="quarter" idx="136" hasCustomPrompt="1"/>
          </p:nvPr>
        </p:nvSpPr>
        <p:spPr>
          <a:xfrm>
            <a:off x="4407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4" name="Content Headline 8">
            <a:extLst>
              <a:ext uri="{FF2B5EF4-FFF2-40B4-BE49-F238E27FC236}">
                <a16:creationId xmlns:a16="http://schemas.microsoft.com/office/drawing/2014/main" id="{E5A39C46-BC51-8FB7-5598-557DCDACF9E5}"/>
              </a:ext>
            </a:extLst>
          </p:cNvPr>
          <p:cNvSpPr>
            <a:spLocks noGrp="1"/>
          </p:cNvSpPr>
          <p:nvPr>
            <p:ph type="body" sz="half" idx="137" hasCustomPrompt="1"/>
          </p:nvPr>
        </p:nvSpPr>
        <p:spPr>
          <a:xfrm>
            <a:off x="236067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eight</a:t>
            </a:r>
          </a:p>
        </p:txBody>
      </p:sp>
      <p:sp>
        <p:nvSpPr>
          <p:cNvPr id="35" name="Text Placeholder 8">
            <a:extLst>
              <a:ext uri="{FF2B5EF4-FFF2-40B4-BE49-F238E27FC236}">
                <a16:creationId xmlns:a16="http://schemas.microsoft.com/office/drawing/2014/main" id="{550DE7CD-F5DD-601A-AFDF-1B15F6CE61D8}"/>
              </a:ext>
            </a:extLst>
          </p:cNvPr>
          <p:cNvSpPr>
            <a:spLocks noGrp="1"/>
          </p:cNvSpPr>
          <p:nvPr>
            <p:ph type="body" sz="quarter" idx="138" hasCustomPrompt="1"/>
          </p:nvPr>
        </p:nvSpPr>
        <p:spPr>
          <a:xfrm>
            <a:off x="236099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6" name="Content Headline 9">
            <a:extLst>
              <a:ext uri="{FF2B5EF4-FFF2-40B4-BE49-F238E27FC236}">
                <a16:creationId xmlns:a16="http://schemas.microsoft.com/office/drawing/2014/main" id="{8814789A-7BF4-BDD0-E55F-301CF050B7AB}"/>
              </a:ext>
            </a:extLst>
          </p:cNvPr>
          <p:cNvSpPr>
            <a:spLocks noGrp="1"/>
          </p:cNvSpPr>
          <p:nvPr>
            <p:ph type="body" sz="half" idx="139" hasCustomPrompt="1"/>
          </p:nvPr>
        </p:nvSpPr>
        <p:spPr>
          <a:xfrm>
            <a:off x="432663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nine</a:t>
            </a:r>
          </a:p>
        </p:txBody>
      </p:sp>
      <p:sp>
        <p:nvSpPr>
          <p:cNvPr id="37" name="Text Placeholder 9">
            <a:extLst>
              <a:ext uri="{FF2B5EF4-FFF2-40B4-BE49-F238E27FC236}">
                <a16:creationId xmlns:a16="http://schemas.microsoft.com/office/drawing/2014/main" id="{F0BF0018-2E02-A1F8-9E90-3B3F748CE45F}"/>
              </a:ext>
            </a:extLst>
          </p:cNvPr>
          <p:cNvSpPr>
            <a:spLocks noGrp="1"/>
          </p:cNvSpPr>
          <p:nvPr>
            <p:ph type="body" sz="quarter" idx="140" hasCustomPrompt="1"/>
          </p:nvPr>
        </p:nvSpPr>
        <p:spPr>
          <a:xfrm>
            <a:off x="43269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8" name="Content Headline 10">
            <a:extLst>
              <a:ext uri="{FF2B5EF4-FFF2-40B4-BE49-F238E27FC236}">
                <a16:creationId xmlns:a16="http://schemas.microsoft.com/office/drawing/2014/main" id="{A114F1D5-B21E-F735-77C7-0D802953DF5D}"/>
              </a:ext>
            </a:extLst>
          </p:cNvPr>
          <p:cNvSpPr>
            <a:spLocks noGrp="1"/>
          </p:cNvSpPr>
          <p:nvPr>
            <p:ph type="body" sz="half" idx="141" hasCustomPrompt="1"/>
          </p:nvPr>
        </p:nvSpPr>
        <p:spPr>
          <a:xfrm>
            <a:off x="623163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ten</a:t>
            </a:r>
          </a:p>
        </p:txBody>
      </p:sp>
      <p:sp>
        <p:nvSpPr>
          <p:cNvPr id="39" name="Text Placeholder 10">
            <a:extLst>
              <a:ext uri="{FF2B5EF4-FFF2-40B4-BE49-F238E27FC236}">
                <a16:creationId xmlns:a16="http://schemas.microsoft.com/office/drawing/2014/main" id="{478BCEE0-1993-E964-4EB5-DE7C758AFD55}"/>
              </a:ext>
            </a:extLst>
          </p:cNvPr>
          <p:cNvSpPr>
            <a:spLocks noGrp="1"/>
          </p:cNvSpPr>
          <p:nvPr>
            <p:ph type="body" sz="quarter" idx="142" hasCustomPrompt="1"/>
          </p:nvPr>
        </p:nvSpPr>
        <p:spPr>
          <a:xfrm>
            <a:off x="62319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40" name="Content Headline 11">
            <a:extLst>
              <a:ext uri="{FF2B5EF4-FFF2-40B4-BE49-F238E27FC236}">
                <a16:creationId xmlns:a16="http://schemas.microsoft.com/office/drawing/2014/main" id="{1703675B-EA3F-11AA-E05D-DF74105CF6F9}"/>
              </a:ext>
            </a:extLst>
          </p:cNvPr>
          <p:cNvSpPr>
            <a:spLocks noGrp="1"/>
          </p:cNvSpPr>
          <p:nvPr>
            <p:ph type="body" sz="half" idx="143" hasCustomPrompt="1"/>
          </p:nvPr>
        </p:nvSpPr>
        <p:spPr>
          <a:xfrm>
            <a:off x="816711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eleven</a:t>
            </a:r>
          </a:p>
        </p:txBody>
      </p:sp>
      <p:sp>
        <p:nvSpPr>
          <p:cNvPr id="41" name="Text Placeholder 11">
            <a:extLst>
              <a:ext uri="{FF2B5EF4-FFF2-40B4-BE49-F238E27FC236}">
                <a16:creationId xmlns:a16="http://schemas.microsoft.com/office/drawing/2014/main" id="{1E68100F-2519-D787-DFFD-B2E44F23E8F7}"/>
              </a:ext>
            </a:extLst>
          </p:cNvPr>
          <p:cNvSpPr>
            <a:spLocks noGrp="1"/>
          </p:cNvSpPr>
          <p:nvPr>
            <p:ph type="body" sz="quarter" idx="144" hasCustomPrompt="1"/>
          </p:nvPr>
        </p:nvSpPr>
        <p:spPr>
          <a:xfrm>
            <a:off x="816743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42" name="Content Headline 12">
            <a:extLst>
              <a:ext uri="{FF2B5EF4-FFF2-40B4-BE49-F238E27FC236}">
                <a16:creationId xmlns:a16="http://schemas.microsoft.com/office/drawing/2014/main" id="{32ABA87F-C9F1-176F-E696-89051AFE56BE}"/>
              </a:ext>
            </a:extLst>
          </p:cNvPr>
          <p:cNvSpPr>
            <a:spLocks noGrp="1"/>
          </p:cNvSpPr>
          <p:nvPr>
            <p:ph type="body" sz="half" idx="145" hasCustomPrompt="1"/>
          </p:nvPr>
        </p:nvSpPr>
        <p:spPr>
          <a:xfrm>
            <a:off x="10056879" y="4410093"/>
            <a:ext cx="1693162" cy="33288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60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twelve</a:t>
            </a:r>
          </a:p>
        </p:txBody>
      </p:sp>
      <p:sp>
        <p:nvSpPr>
          <p:cNvPr id="43" name="Text Placeholder 12">
            <a:extLst>
              <a:ext uri="{FF2B5EF4-FFF2-40B4-BE49-F238E27FC236}">
                <a16:creationId xmlns:a16="http://schemas.microsoft.com/office/drawing/2014/main" id="{1DE845DC-11DD-8EA4-7067-6ECA0644AB15}"/>
              </a:ext>
            </a:extLst>
          </p:cNvPr>
          <p:cNvSpPr>
            <a:spLocks noGrp="1"/>
          </p:cNvSpPr>
          <p:nvPr>
            <p:ph type="body" sz="quarter" idx="146" hasCustomPrompt="1"/>
          </p:nvPr>
        </p:nvSpPr>
        <p:spPr>
          <a:xfrm>
            <a:off x="1005719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 name="Date">
            <a:extLst>
              <a:ext uri="{FF2B5EF4-FFF2-40B4-BE49-F238E27FC236}">
                <a16:creationId xmlns:a16="http://schemas.microsoft.com/office/drawing/2014/main" id="{E897907E-AE25-E63A-46FA-8E8406DEC04B}"/>
              </a:ext>
              <a:ext uri="{C183D7F6-B498-43B3-948B-1728B52AA6E4}">
                <adec:decorative xmlns:adec="http://schemas.microsoft.com/office/drawing/2017/decorative" val="1"/>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291326289"/>
      </p:ext>
    </p:extLst>
  </p:cSld>
  <p:clrMapOvr>
    <a:overrideClrMapping bg1="lt1" tx1="dk1" bg2="lt2" tx2="dk2" accent1="accent1" accent2="accent2" accent3="accent3" accent4="accent4" accent5="accent5" accent6="accent6" hlink="hlink" folHlink="folHlink"/>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Stats and Facts 1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1387334F-0167-5A57-519A-648206A375BE}"/>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1446879"/>
          </a:xfrm>
        </p:spPr>
        <p:txBody>
          <a:bodyPr tIns="0">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Big numbers stats and facts</a:t>
            </a:r>
          </a:p>
        </p:txBody>
      </p:sp>
      <p:sp>
        <p:nvSpPr>
          <p:cNvPr id="5" name="Text Placeholder 1">
            <a:extLst>
              <a:ext uri="{FF2B5EF4-FFF2-40B4-BE49-F238E27FC236}">
                <a16:creationId xmlns:a16="http://schemas.microsoft.com/office/drawing/2014/main" id="{C898375A-2C62-96BD-B721-491046840078}"/>
              </a:ext>
            </a:extLst>
          </p:cNvPr>
          <p:cNvSpPr>
            <a:spLocks noGrp="1"/>
          </p:cNvSpPr>
          <p:nvPr>
            <p:ph type="body" sz="half" idx="118" hasCustomPrompt="1"/>
          </p:nvPr>
        </p:nvSpPr>
        <p:spPr>
          <a:xfrm>
            <a:off x="4305300" y="230428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7" name="Text Placeholder 2">
            <a:extLst>
              <a:ext uri="{FF2B5EF4-FFF2-40B4-BE49-F238E27FC236}">
                <a16:creationId xmlns:a16="http://schemas.microsoft.com/office/drawing/2014/main" id="{7D0EDEB9-6BB3-DE4F-4D8C-62B048DB2431}"/>
              </a:ext>
            </a:extLst>
          </p:cNvPr>
          <p:cNvSpPr>
            <a:spLocks noGrp="1"/>
          </p:cNvSpPr>
          <p:nvPr>
            <p:ph type="body" sz="half" idx="119" hasCustomPrompt="1"/>
          </p:nvPr>
        </p:nvSpPr>
        <p:spPr>
          <a:xfrm>
            <a:off x="4305300" y="3374739"/>
            <a:ext cx="1943100" cy="275747"/>
          </a:xfrm>
          <a:prstGeom prst="rect">
            <a:avLst/>
          </a:prstGeom>
        </p:spPr>
        <p:txBody>
          <a:bodyPr vert="horz" wrap="square" lIns="0" tIns="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10" name="Text Placeholder 1">
            <a:extLst>
              <a:ext uri="{FF2B5EF4-FFF2-40B4-BE49-F238E27FC236}">
                <a16:creationId xmlns:a16="http://schemas.microsoft.com/office/drawing/2014/main" id="{B2CF37CB-E7CA-F0ED-B670-15D8DDF07F9B}"/>
              </a:ext>
            </a:extLst>
          </p:cNvPr>
          <p:cNvSpPr>
            <a:spLocks noGrp="1"/>
          </p:cNvSpPr>
          <p:nvPr>
            <p:ph type="body" sz="half" idx="120" hasCustomPrompt="1"/>
          </p:nvPr>
        </p:nvSpPr>
        <p:spPr>
          <a:xfrm>
            <a:off x="6953250" y="230428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1" name="Text Placeholder 2">
            <a:extLst>
              <a:ext uri="{FF2B5EF4-FFF2-40B4-BE49-F238E27FC236}">
                <a16:creationId xmlns:a16="http://schemas.microsoft.com/office/drawing/2014/main" id="{F956B1B6-B1E5-1820-3DBF-9FC6543D9A05}"/>
              </a:ext>
            </a:extLst>
          </p:cNvPr>
          <p:cNvSpPr>
            <a:spLocks noGrp="1"/>
          </p:cNvSpPr>
          <p:nvPr>
            <p:ph type="body" sz="half" idx="121" hasCustomPrompt="1"/>
          </p:nvPr>
        </p:nvSpPr>
        <p:spPr>
          <a:xfrm>
            <a:off x="6953250" y="3374739"/>
            <a:ext cx="1943100" cy="275747"/>
          </a:xfrm>
          <a:prstGeom prst="rect">
            <a:avLst/>
          </a:prstGeom>
        </p:spPr>
        <p:txBody>
          <a:bodyPr vert="horz" wrap="square" lIns="0" tIns="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12" name="Text Placeholder 1">
            <a:extLst>
              <a:ext uri="{FF2B5EF4-FFF2-40B4-BE49-F238E27FC236}">
                <a16:creationId xmlns:a16="http://schemas.microsoft.com/office/drawing/2014/main" id="{61B06052-CBB2-60A5-2931-2310A99C2C6D}"/>
              </a:ext>
            </a:extLst>
          </p:cNvPr>
          <p:cNvSpPr>
            <a:spLocks noGrp="1"/>
          </p:cNvSpPr>
          <p:nvPr>
            <p:ph type="body" sz="half" idx="122" hasCustomPrompt="1"/>
          </p:nvPr>
        </p:nvSpPr>
        <p:spPr>
          <a:xfrm>
            <a:off x="9813890" y="230428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3" name="Text Placeholder 2">
            <a:extLst>
              <a:ext uri="{FF2B5EF4-FFF2-40B4-BE49-F238E27FC236}">
                <a16:creationId xmlns:a16="http://schemas.microsoft.com/office/drawing/2014/main" id="{E9A537BB-E46A-6BC5-C2D2-98DBB5F1B5CF}"/>
              </a:ext>
            </a:extLst>
          </p:cNvPr>
          <p:cNvSpPr>
            <a:spLocks noGrp="1"/>
          </p:cNvSpPr>
          <p:nvPr>
            <p:ph type="body" sz="half" idx="123" hasCustomPrompt="1"/>
          </p:nvPr>
        </p:nvSpPr>
        <p:spPr>
          <a:xfrm>
            <a:off x="9813890" y="3374739"/>
            <a:ext cx="1943100" cy="275747"/>
          </a:xfrm>
          <a:prstGeom prst="rect">
            <a:avLst/>
          </a:prstGeom>
        </p:spPr>
        <p:txBody>
          <a:bodyPr vert="horz" wrap="square" lIns="0" tIns="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15" name="Text Placeholder 1">
            <a:extLst>
              <a:ext uri="{FF2B5EF4-FFF2-40B4-BE49-F238E27FC236}">
                <a16:creationId xmlns:a16="http://schemas.microsoft.com/office/drawing/2014/main" id="{01FC0D43-A028-5D53-C3AE-FEFDA5AC1FAF}"/>
              </a:ext>
            </a:extLst>
          </p:cNvPr>
          <p:cNvSpPr>
            <a:spLocks noGrp="1"/>
          </p:cNvSpPr>
          <p:nvPr>
            <p:ph type="body" sz="half" idx="124" hasCustomPrompt="1"/>
          </p:nvPr>
        </p:nvSpPr>
        <p:spPr>
          <a:xfrm>
            <a:off x="4305300" y="440740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6" name="Text Placeholder 2">
            <a:extLst>
              <a:ext uri="{FF2B5EF4-FFF2-40B4-BE49-F238E27FC236}">
                <a16:creationId xmlns:a16="http://schemas.microsoft.com/office/drawing/2014/main" id="{93C70B77-CEAB-EFB5-84CA-F92FCBDFB644}"/>
              </a:ext>
            </a:extLst>
          </p:cNvPr>
          <p:cNvSpPr>
            <a:spLocks noGrp="1"/>
          </p:cNvSpPr>
          <p:nvPr>
            <p:ph type="body" sz="half" idx="125" hasCustomPrompt="1"/>
          </p:nvPr>
        </p:nvSpPr>
        <p:spPr>
          <a:xfrm>
            <a:off x="4305300" y="5477859"/>
            <a:ext cx="1943100" cy="275747"/>
          </a:xfrm>
          <a:prstGeom prst="rect">
            <a:avLst/>
          </a:prstGeom>
        </p:spPr>
        <p:txBody>
          <a:bodyPr vert="horz" wrap="square" lIns="0" tIns="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17" name="Text Placeholder 1">
            <a:extLst>
              <a:ext uri="{FF2B5EF4-FFF2-40B4-BE49-F238E27FC236}">
                <a16:creationId xmlns:a16="http://schemas.microsoft.com/office/drawing/2014/main" id="{26CEF055-AD83-CB5E-4BA4-9C221718DD9B}"/>
              </a:ext>
            </a:extLst>
          </p:cNvPr>
          <p:cNvSpPr>
            <a:spLocks noGrp="1"/>
          </p:cNvSpPr>
          <p:nvPr>
            <p:ph type="body" sz="half" idx="126" hasCustomPrompt="1"/>
          </p:nvPr>
        </p:nvSpPr>
        <p:spPr>
          <a:xfrm>
            <a:off x="6953250" y="440740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8" name="Text Placeholder 2">
            <a:extLst>
              <a:ext uri="{FF2B5EF4-FFF2-40B4-BE49-F238E27FC236}">
                <a16:creationId xmlns:a16="http://schemas.microsoft.com/office/drawing/2014/main" id="{A264652A-5FDE-13E8-3D6C-39DA2934BFB8}"/>
              </a:ext>
            </a:extLst>
          </p:cNvPr>
          <p:cNvSpPr>
            <a:spLocks noGrp="1"/>
          </p:cNvSpPr>
          <p:nvPr>
            <p:ph type="body" sz="half" idx="127" hasCustomPrompt="1"/>
          </p:nvPr>
        </p:nvSpPr>
        <p:spPr>
          <a:xfrm>
            <a:off x="6953250" y="5477859"/>
            <a:ext cx="1943100" cy="275747"/>
          </a:xfrm>
          <a:prstGeom prst="rect">
            <a:avLst/>
          </a:prstGeom>
        </p:spPr>
        <p:txBody>
          <a:bodyPr vert="horz" wrap="square" lIns="0" tIns="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19" name="Text Placeholder 1">
            <a:extLst>
              <a:ext uri="{FF2B5EF4-FFF2-40B4-BE49-F238E27FC236}">
                <a16:creationId xmlns:a16="http://schemas.microsoft.com/office/drawing/2014/main" id="{A28329C3-4715-5F8E-6880-5E3E91878D67}"/>
              </a:ext>
            </a:extLst>
          </p:cNvPr>
          <p:cNvSpPr>
            <a:spLocks noGrp="1"/>
          </p:cNvSpPr>
          <p:nvPr>
            <p:ph type="body" sz="half" idx="128" hasCustomPrompt="1"/>
          </p:nvPr>
        </p:nvSpPr>
        <p:spPr>
          <a:xfrm>
            <a:off x="9813890" y="440740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20" name="Text Placeholder 2">
            <a:extLst>
              <a:ext uri="{FF2B5EF4-FFF2-40B4-BE49-F238E27FC236}">
                <a16:creationId xmlns:a16="http://schemas.microsoft.com/office/drawing/2014/main" id="{F4E1DD44-6190-BFDB-9390-19784F251109}"/>
              </a:ext>
            </a:extLst>
          </p:cNvPr>
          <p:cNvSpPr>
            <a:spLocks noGrp="1"/>
          </p:cNvSpPr>
          <p:nvPr>
            <p:ph type="body" sz="half" idx="129" hasCustomPrompt="1"/>
          </p:nvPr>
        </p:nvSpPr>
        <p:spPr>
          <a:xfrm>
            <a:off x="9813890" y="5477859"/>
            <a:ext cx="1943100" cy="275747"/>
          </a:xfrm>
          <a:prstGeom prst="rect">
            <a:avLst/>
          </a:prstGeom>
        </p:spPr>
        <p:txBody>
          <a:bodyPr vert="horz" wrap="square" lIns="0" tIns="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937919021"/>
      </p:ext>
    </p:extLst>
  </p:cSld>
  <p:clrMapOvr>
    <a:overrideClrMapping bg1="lt1" tx1="dk1" bg2="lt2" tx2="dk2" accent1="accent1" accent2="accent2" accent3="accent3" accent4="accent4" accent5="accent5" accent6="accent6" hlink="hlink" folHlink="folHlink"/>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tats and Facts 2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 incididunt ut labore et dolor.</a:t>
            </a:r>
          </a:p>
        </p:txBody>
      </p:sp>
      <p:sp>
        <p:nvSpPr>
          <p:cNvPr id="5" name="Text Placeholder 1">
            <a:extLst>
              <a:ext uri="{FF2B5EF4-FFF2-40B4-BE49-F238E27FC236}">
                <a16:creationId xmlns:a16="http://schemas.microsoft.com/office/drawing/2014/main" id="{43C1F17E-A7AE-492F-48AE-10D791DF7378}"/>
              </a:ext>
            </a:extLst>
          </p:cNvPr>
          <p:cNvSpPr>
            <a:spLocks noGrp="1"/>
          </p:cNvSpPr>
          <p:nvPr>
            <p:ph type="body" sz="half" idx="118" hasCustomPrompt="1"/>
          </p:nvPr>
        </p:nvSpPr>
        <p:spPr>
          <a:xfrm>
            <a:off x="1371600" y="3375653"/>
            <a:ext cx="1943100" cy="1039323"/>
          </a:xfrm>
          <a:prstGeom prst="rect">
            <a:avLst/>
          </a:prstGeom>
        </p:spPr>
        <p:txBody>
          <a:bodyPr vert="horz" wrap="square" lIns="0" tIns="0" rIns="91440" bIns="45720" rtlCol="0" anchor="b">
            <a:noAutofit/>
          </a:bodyPr>
          <a:lstStyle>
            <a:lvl1pPr marL="0" indent="0">
              <a:lnSpc>
                <a:spcPct val="12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7" name="Text Placeholder 2">
            <a:extLst>
              <a:ext uri="{FF2B5EF4-FFF2-40B4-BE49-F238E27FC236}">
                <a16:creationId xmlns:a16="http://schemas.microsoft.com/office/drawing/2014/main" id="{A3F8B44F-9191-BDEB-C4A0-1047DE730516}"/>
              </a:ext>
            </a:extLst>
          </p:cNvPr>
          <p:cNvSpPr>
            <a:spLocks noGrp="1"/>
          </p:cNvSpPr>
          <p:nvPr>
            <p:ph type="body" sz="half" idx="119" hasCustomPrompt="1"/>
          </p:nvPr>
        </p:nvSpPr>
        <p:spPr>
          <a:xfrm>
            <a:off x="1371600" y="4446104"/>
            <a:ext cx="1943100" cy="275747"/>
          </a:xfrm>
          <a:prstGeom prst="rect">
            <a:avLst/>
          </a:prstGeom>
        </p:spPr>
        <p:txBody>
          <a:bodyPr vert="horz" wrap="square" lIns="0" tIns="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5" name="Text Placeholder 6">
            <a:extLst>
              <a:ext uri="{FF2B5EF4-FFF2-40B4-BE49-F238E27FC236}">
                <a16:creationId xmlns:a16="http://schemas.microsoft.com/office/drawing/2014/main" id="{9D8AAB2C-D8F0-EDEC-DB13-25172F20891F}"/>
              </a:ext>
            </a:extLst>
          </p:cNvPr>
          <p:cNvSpPr>
            <a:spLocks noGrp="1"/>
          </p:cNvSpPr>
          <p:nvPr>
            <p:ph type="body" sz="quarter" idx="13" hasCustomPrompt="1"/>
          </p:nvPr>
        </p:nvSpPr>
        <p:spPr>
          <a:xfrm>
            <a:off x="1371600" y="4832904"/>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10" name="Text Placeholder 1">
            <a:extLst>
              <a:ext uri="{FF2B5EF4-FFF2-40B4-BE49-F238E27FC236}">
                <a16:creationId xmlns:a16="http://schemas.microsoft.com/office/drawing/2014/main" id="{1DFC83AC-4B78-578A-AE5F-BEABD2807AD5}"/>
              </a:ext>
            </a:extLst>
          </p:cNvPr>
          <p:cNvSpPr>
            <a:spLocks noGrp="1"/>
          </p:cNvSpPr>
          <p:nvPr>
            <p:ph type="body" sz="half" idx="120" hasCustomPrompt="1"/>
          </p:nvPr>
        </p:nvSpPr>
        <p:spPr>
          <a:xfrm>
            <a:off x="5238750" y="3375653"/>
            <a:ext cx="1943100" cy="1039323"/>
          </a:xfrm>
          <a:prstGeom prst="rect">
            <a:avLst/>
          </a:prstGeom>
        </p:spPr>
        <p:txBody>
          <a:bodyPr vert="horz" wrap="square" lIns="0" tIns="0" rIns="91440" bIns="45720" rtlCol="0" anchor="b">
            <a:noAutofit/>
          </a:bodyPr>
          <a:lstStyle>
            <a:lvl1pPr marL="0" indent="0">
              <a:lnSpc>
                <a:spcPct val="12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1" name="Text Placeholder 2">
            <a:extLst>
              <a:ext uri="{FF2B5EF4-FFF2-40B4-BE49-F238E27FC236}">
                <a16:creationId xmlns:a16="http://schemas.microsoft.com/office/drawing/2014/main" id="{1E536C77-2016-A33D-C765-7C152AEC7172}"/>
              </a:ext>
            </a:extLst>
          </p:cNvPr>
          <p:cNvSpPr>
            <a:spLocks noGrp="1"/>
          </p:cNvSpPr>
          <p:nvPr>
            <p:ph type="body" sz="half" idx="121" hasCustomPrompt="1"/>
          </p:nvPr>
        </p:nvSpPr>
        <p:spPr>
          <a:xfrm>
            <a:off x="5238750" y="4446104"/>
            <a:ext cx="1943100" cy="275747"/>
          </a:xfrm>
          <a:prstGeom prst="rect">
            <a:avLst/>
          </a:prstGeom>
        </p:spPr>
        <p:txBody>
          <a:bodyPr vert="horz" wrap="square" lIns="0" tIns="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6" name="Text Placeholder 6">
            <a:extLst>
              <a:ext uri="{FF2B5EF4-FFF2-40B4-BE49-F238E27FC236}">
                <a16:creationId xmlns:a16="http://schemas.microsoft.com/office/drawing/2014/main" id="{5D2587FE-FBF7-25B5-2B17-5EE6806E815B}"/>
              </a:ext>
            </a:extLst>
          </p:cNvPr>
          <p:cNvSpPr>
            <a:spLocks noGrp="1"/>
          </p:cNvSpPr>
          <p:nvPr>
            <p:ph type="body" sz="quarter" idx="124" hasCustomPrompt="1"/>
          </p:nvPr>
        </p:nvSpPr>
        <p:spPr>
          <a:xfrm>
            <a:off x="5238750" y="4832904"/>
            <a:ext cx="197739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12" name="Text Placeholder 1">
            <a:extLst>
              <a:ext uri="{FF2B5EF4-FFF2-40B4-BE49-F238E27FC236}">
                <a16:creationId xmlns:a16="http://schemas.microsoft.com/office/drawing/2014/main" id="{77118953-86DE-48E9-5E9C-DB6F066E14ED}"/>
              </a:ext>
            </a:extLst>
          </p:cNvPr>
          <p:cNvSpPr>
            <a:spLocks noGrp="1"/>
          </p:cNvSpPr>
          <p:nvPr>
            <p:ph type="body" sz="half" idx="122" hasCustomPrompt="1"/>
          </p:nvPr>
        </p:nvSpPr>
        <p:spPr>
          <a:xfrm>
            <a:off x="9105900" y="3375653"/>
            <a:ext cx="1943100" cy="1039323"/>
          </a:xfrm>
          <a:prstGeom prst="rect">
            <a:avLst/>
          </a:prstGeom>
        </p:spPr>
        <p:txBody>
          <a:bodyPr vert="horz" wrap="square" lIns="0" tIns="0" rIns="91440" bIns="45720" rtlCol="0" anchor="b">
            <a:noAutofit/>
          </a:bodyPr>
          <a:lstStyle>
            <a:lvl1pPr marL="0" indent="0">
              <a:lnSpc>
                <a:spcPct val="12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3" name="Text Placeholder 2">
            <a:extLst>
              <a:ext uri="{FF2B5EF4-FFF2-40B4-BE49-F238E27FC236}">
                <a16:creationId xmlns:a16="http://schemas.microsoft.com/office/drawing/2014/main" id="{1C70E15E-52DA-4AAA-0152-719010081A51}"/>
              </a:ext>
            </a:extLst>
          </p:cNvPr>
          <p:cNvSpPr>
            <a:spLocks noGrp="1"/>
          </p:cNvSpPr>
          <p:nvPr>
            <p:ph type="body" sz="half" idx="123" hasCustomPrompt="1"/>
          </p:nvPr>
        </p:nvSpPr>
        <p:spPr>
          <a:xfrm>
            <a:off x="9105900" y="4446104"/>
            <a:ext cx="1943100" cy="275747"/>
          </a:xfrm>
          <a:prstGeom prst="rect">
            <a:avLst/>
          </a:prstGeom>
        </p:spPr>
        <p:txBody>
          <a:bodyPr vert="horz" wrap="square" lIns="0" tIns="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7" name="Text Placeholder 6">
            <a:extLst>
              <a:ext uri="{FF2B5EF4-FFF2-40B4-BE49-F238E27FC236}">
                <a16:creationId xmlns:a16="http://schemas.microsoft.com/office/drawing/2014/main" id="{1C710AFF-6768-7DFA-38C5-1C77A3E25875}"/>
              </a:ext>
            </a:extLst>
          </p:cNvPr>
          <p:cNvSpPr>
            <a:spLocks noGrp="1"/>
          </p:cNvSpPr>
          <p:nvPr>
            <p:ph type="body" sz="quarter" idx="125" hasCustomPrompt="1"/>
          </p:nvPr>
        </p:nvSpPr>
        <p:spPr>
          <a:xfrm>
            <a:off x="9113520" y="4832904"/>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lnSpc>
                <a:spcPct val="120000"/>
              </a:lnSpc>
              <a:spcBef>
                <a:spcPts val="500"/>
              </a:spcBef>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14" name="Text Placeholder 33">
            <a:extLst>
              <a:ext uri="{FF2B5EF4-FFF2-40B4-BE49-F238E27FC236}">
                <a16:creationId xmlns:a16="http://schemas.microsoft.com/office/drawing/2014/main" id="{76439E79-4F57-E25C-B635-81DAF5F0327E}"/>
              </a:ext>
              <a:ext uri="{C183D7F6-B498-43B3-948B-1728B52AA6E4}">
                <adec:decorative xmlns:adec="http://schemas.microsoft.com/office/drawing/2017/decorative" val="1"/>
              </a:ext>
            </a:extLst>
          </p:cNvPr>
          <p:cNvSpPr>
            <a:spLocks noGrp="1"/>
          </p:cNvSpPr>
          <p:nvPr>
            <p:ph type="body" sz="quarter" idx="135" hasCustomPrompt="1"/>
          </p:nvPr>
        </p:nvSpPr>
        <p:spPr>
          <a:xfrm rot="16200000">
            <a:off x="242226"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8" name="Text Placeholder 33">
            <a:extLst>
              <a:ext uri="{FF2B5EF4-FFF2-40B4-BE49-F238E27FC236}">
                <a16:creationId xmlns:a16="http://schemas.microsoft.com/office/drawing/2014/main" id="{1B76D076-911B-A8F2-1B8E-C2AC5FA28635}"/>
              </a:ext>
              <a:ext uri="{C183D7F6-B498-43B3-948B-1728B52AA6E4}">
                <adec:decorative xmlns:adec="http://schemas.microsoft.com/office/drawing/2017/decorative" val="1"/>
              </a:ext>
            </a:extLst>
          </p:cNvPr>
          <p:cNvSpPr>
            <a:spLocks noGrp="1"/>
          </p:cNvSpPr>
          <p:nvPr>
            <p:ph type="body" sz="quarter" idx="136" hasCustomPrompt="1"/>
          </p:nvPr>
        </p:nvSpPr>
        <p:spPr>
          <a:xfrm rot="16200000">
            <a:off x="4123944"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9" name="Text Placeholder 33">
            <a:extLst>
              <a:ext uri="{FF2B5EF4-FFF2-40B4-BE49-F238E27FC236}">
                <a16:creationId xmlns:a16="http://schemas.microsoft.com/office/drawing/2014/main" id="{DC2A5EDD-C4F3-408B-C532-4518083D1CEF}"/>
              </a:ext>
              <a:ext uri="{C183D7F6-B498-43B3-948B-1728B52AA6E4}">
                <adec:decorative xmlns:adec="http://schemas.microsoft.com/office/drawing/2017/decorative" val="1"/>
              </a:ext>
            </a:extLst>
          </p:cNvPr>
          <p:cNvSpPr>
            <a:spLocks noGrp="1"/>
          </p:cNvSpPr>
          <p:nvPr>
            <p:ph type="body" sz="quarter" idx="137" hasCustomPrompt="1"/>
          </p:nvPr>
        </p:nvSpPr>
        <p:spPr>
          <a:xfrm rot="16200000">
            <a:off x="7969803"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Tree>
    <p:extLst>
      <p:ext uri="{BB962C8B-B14F-4D97-AF65-F5344CB8AC3E}">
        <p14:creationId xmlns:p14="http://schemas.microsoft.com/office/powerpoint/2010/main" val="3963720842"/>
      </p:ext>
    </p:extLst>
  </p:cSld>
  <p:clrMapOvr>
    <a:overrideClrMapping bg1="lt1" tx1="dk1" bg2="lt2" tx2="dk2" accent1="accent1" accent2="accent2" accent3="accent3" accent4="accent4" accent5="accent5" accent6="accent6" hlink="hlink" folHlink="folHlink"/>
  </p:clrMapOvr>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Stats and Facts 3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a:t>
            </a:r>
          </a:p>
        </p:txBody>
      </p:sp>
      <p:sp>
        <p:nvSpPr>
          <p:cNvPr id="12" name="Text Placeholder 1">
            <a:extLst>
              <a:ext uri="{FF2B5EF4-FFF2-40B4-BE49-F238E27FC236}">
                <a16:creationId xmlns:a16="http://schemas.microsoft.com/office/drawing/2014/main" id="{95602E4C-9801-29F4-8538-842F4F23BD6C}"/>
              </a:ext>
            </a:extLst>
          </p:cNvPr>
          <p:cNvSpPr>
            <a:spLocks noGrp="1"/>
          </p:cNvSpPr>
          <p:nvPr>
            <p:ph type="body" sz="half" idx="118" hasCustomPrompt="1"/>
          </p:nvPr>
        </p:nvSpPr>
        <p:spPr>
          <a:xfrm>
            <a:off x="60960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3" name="Text Placeholder 2">
            <a:extLst>
              <a:ext uri="{FF2B5EF4-FFF2-40B4-BE49-F238E27FC236}">
                <a16:creationId xmlns:a16="http://schemas.microsoft.com/office/drawing/2014/main" id="{EB5B91DC-CB01-0CED-984C-7C2C461B722A}"/>
              </a:ext>
            </a:extLst>
          </p:cNvPr>
          <p:cNvSpPr>
            <a:spLocks noGrp="1"/>
          </p:cNvSpPr>
          <p:nvPr>
            <p:ph type="body" sz="half" idx="119" hasCustomPrompt="1"/>
          </p:nvPr>
        </p:nvSpPr>
        <p:spPr>
          <a:xfrm>
            <a:off x="609600" y="320877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4" name="Text Placeholder 6">
            <a:extLst>
              <a:ext uri="{FF2B5EF4-FFF2-40B4-BE49-F238E27FC236}">
                <a16:creationId xmlns:a16="http://schemas.microsoft.com/office/drawing/2014/main" id="{F87533CE-9A1C-9775-1974-D080D7D55B3D}"/>
              </a:ext>
            </a:extLst>
          </p:cNvPr>
          <p:cNvSpPr>
            <a:spLocks noGrp="1"/>
          </p:cNvSpPr>
          <p:nvPr>
            <p:ph type="body" sz="quarter" idx="13" hasCustomPrompt="1"/>
          </p:nvPr>
        </p:nvSpPr>
        <p:spPr>
          <a:xfrm>
            <a:off x="60960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15" name="Text Placeholder 1">
            <a:extLst>
              <a:ext uri="{FF2B5EF4-FFF2-40B4-BE49-F238E27FC236}">
                <a16:creationId xmlns:a16="http://schemas.microsoft.com/office/drawing/2014/main" id="{A1A29A60-593B-A3D2-43F6-B21E1ED3F02E}"/>
              </a:ext>
            </a:extLst>
          </p:cNvPr>
          <p:cNvSpPr>
            <a:spLocks noGrp="1"/>
          </p:cNvSpPr>
          <p:nvPr>
            <p:ph type="body" sz="half" idx="120" hasCustomPrompt="1"/>
          </p:nvPr>
        </p:nvSpPr>
        <p:spPr>
          <a:xfrm>
            <a:off x="355092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6" name="Text Placeholder 2">
            <a:extLst>
              <a:ext uri="{FF2B5EF4-FFF2-40B4-BE49-F238E27FC236}">
                <a16:creationId xmlns:a16="http://schemas.microsoft.com/office/drawing/2014/main" id="{15BF25EB-6399-0FFC-26E7-A02DA554B57C}"/>
              </a:ext>
            </a:extLst>
          </p:cNvPr>
          <p:cNvSpPr>
            <a:spLocks noGrp="1"/>
          </p:cNvSpPr>
          <p:nvPr>
            <p:ph type="body" sz="half" idx="121" hasCustomPrompt="1"/>
          </p:nvPr>
        </p:nvSpPr>
        <p:spPr>
          <a:xfrm>
            <a:off x="3550920" y="3208779"/>
            <a:ext cx="1943100" cy="275747"/>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7" name="Text Placeholder 6">
            <a:extLst>
              <a:ext uri="{FF2B5EF4-FFF2-40B4-BE49-F238E27FC236}">
                <a16:creationId xmlns:a16="http://schemas.microsoft.com/office/drawing/2014/main" id="{CCC1310A-4197-CC04-B34F-35E4F0CC96D0}"/>
              </a:ext>
            </a:extLst>
          </p:cNvPr>
          <p:cNvSpPr>
            <a:spLocks noGrp="1"/>
          </p:cNvSpPr>
          <p:nvPr>
            <p:ph type="body" sz="quarter" idx="122" hasCustomPrompt="1"/>
          </p:nvPr>
        </p:nvSpPr>
        <p:spPr>
          <a:xfrm>
            <a:off x="355092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18" name="Text Placeholder 1">
            <a:extLst>
              <a:ext uri="{FF2B5EF4-FFF2-40B4-BE49-F238E27FC236}">
                <a16:creationId xmlns:a16="http://schemas.microsoft.com/office/drawing/2014/main" id="{57EDADE7-760B-008A-D502-905A9DD4F611}"/>
              </a:ext>
            </a:extLst>
          </p:cNvPr>
          <p:cNvSpPr>
            <a:spLocks noGrp="1"/>
          </p:cNvSpPr>
          <p:nvPr>
            <p:ph type="body" sz="half" idx="123" hasCustomPrompt="1"/>
          </p:nvPr>
        </p:nvSpPr>
        <p:spPr>
          <a:xfrm>
            <a:off x="644652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9" name="Text Placeholder 2">
            <a:extLst>
              <a:ext uri="{FF2B5EF4-FFF2-40B4-BE49-F238E27FC236}">
                <a16:creationId xmlns:a16="http://schemas.microsoft.com/office/drawing/2014/main" id="{8D03BC51-5617-F674-D95F-1B1A7AD7F198}"/>
              </a:ext>
            </a:extLst>
          </p:cNvPr>
          <p:cNvSpPr>
            <a:spLocks noGrp="1"/>
          </p:cNvSpPr>
          <p:nvPr>
            <p:ph type="body" sz="half" idx="124" hasCustomPrompt="1"/>
          </p:nvPr>
        </p:nvSpPr>
        <p:spPr>
          <a:xfrm>
            <a:off x="6446520" y="3208779"/>
            <a:ext cx="1943100" cy="275747"/>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20" name="Text Placeholder 6">
            <a:extLst>
              <a:ext uri="{FF2B5EF4-FFF2-40B4-BE49-F238E27FC236}">
                <a16:creationId xmlns:a16="http://schemas.microsoft.com/office/drawing/2014/main" id="{17B4CA9C-BBB9-CE5D-8F34-ABBD8778BD69}"/>
              </a:ext>
            </a:extLst>
          </p:cNvPr>
          <p:cNvSpPr>
            <a:spLocks noGrp="1"/>
          </p:cNvSpPr>
          <p:nvPr>
            <p:ph type="body" sz="quarter" idx="125" hasCustomPrompt="1"/>
          </p:nvPr>
        </p:nvSpPr>
        <p:spPr>
          <a:xfrm>
            <a:off x="644652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21" name="Text Placeholder 1">
            <a:extLst>
              <a:ext uri="{FF2B5EF4-FFF2-40B4-BE49-F238E27FC236}">
                <a16:creationId xmlns:a16="http://schemas.microsoft.com/office/drawing/2014/main" id="{7F6C9204-0553-9C1C-0AE4-CD9779A02B72}"/>
              </a:ext>
            </a:extLst>
          </p:cNvPr>
          <p:cNvSpPr>
            <a:spLocks noGrp="1"/>
          </p:cNvSpPr>
          <p:nvPr>
            <p:ph type="body" sz="half" idx="126" hasCustomPrompt="1"/>
          </p:nvPr>
        </p:nvSpPr>
        <p:spPr>
          <a:xfrm>
            <a:off x="931164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22" name="Text Placeholder 2">
            <a:extLst>
              <a:ext uri="{FF2B5EF4-FFF2-40B4-BE49-F238E27FC236}">
                <a16:creationId xmlns:a16="http://schemas.microsoft.com/office/drawing/2014/main" id="{2660638D-3444-BD24-B629-A5DDE3E0EA6A}"/>
              </a:ext>
            </a:extLst>
          </p:cNvPr>
          <p:cNvSpPr>
            <a:spLocks noGrp="1"/>
          </p:cNvSpPr>
          <p:nvPr>
            <p:ph type="body" sz="half" idx="127" hasCustomPrompt="1"/>
          </p:nvPr>
        </p:nvSpPr>
        <p:spPr>
          <a:xfrm>
            <a:off x="9311640" y="3208779"/>
            <a:ext cx="1943100" cy="275747"/>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23" name="Text Placeholder 6">
            <a:extLst>
              <a:ext uri="{FF2B5EF4-FFF2-40B4-BE49-F238E27FC236}">
                <a16:creationId xmlns:a16="http://schemas.microsoft.com/office/drawing/2014/main" id="{84D8EAB0-6AE2-CA3C-9CC3-E7AB2EE8F02B}"/>
              </a:ext>
            </a:extLst>
          </p:cNvPr>
          <p:cNvSpPr>
            <a:spLocks noGrp="1"/>
          </p:cNvSpPr>
          <p:nvPr>
            <p:ph type="body" sz="quarter" idx="128" hasCustomPrompt="1"/>
          </p:nvPr>
        </p:nvSpPr>
        <p:spPr>
          <a:xfrm>
            <a:off x="931164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29" name="Text Placeholder 27">
            <a:extLst>
              <a:ext uri="{FF2B5EF4-FFF2-40B4-BE49-F238E27FC236}">
                <a16:creationId xmlns:a16="http://schemas.microsoft.com/office/drawing/2014/main" id="{5AA424D6-E50B-574F-FBCB-4B0322CD6266}"/>
              </a:ext>
            </a:extLst>
          </p:cNvPr>
          <p:cNvSpPr>
            <a:spLocks noGrp="1"/>
          </p:cNvSpPr>
          <p:nvPr>
            <p:ph type="body" sz="quarter" idx="129"/>
          </p:nvPr>
        </p:nvSpPr>
        <p:spPr>
          <a:xfrm>
            <a:off x="419100" y="2411413"/>
            <a:ext cx="2667000" cy="3608387"/>
          </a:xfrm>
          <a:prstGeom prst="roundRect">
            <a:avLst>
              <a:gd name="adj" fmla="val 7316"/>
            </a:avLst>
          </a:prstGeom>
          <a:ln>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7">
            <a:extLst>
              <a:ext uri="{FF2B5EF4-FFF2-40B4-BE49-F238E27FC236}">
                <a16:creationId xmlns:a16="http://schemas.microsoft.com/office/drawing/2014/main" id="{A3DD0527-50A8-75F3-01A8-61D363A561AB}"/>
              </a:ext>
            </a:extLst>
          </p:cNvPr>
          <p:cNvSpPr>
            <a:spLocks noGrp="1"/>
          </p:cNvSpPr>
          <p:nvPr>
            <p:ph type="body" sz="quarter" idx="130"/>
          </p:nvPr>
        </p:nvSpPr>
        <p:spPr>
          <a:xfrm>
            <a:off x="3328554" y="2411413"/>
            <a:ext cx="2667000" cy="3608387"/>
          </a:xfrm>
          <a:prstGeom prst="roundRect">
            <a:avLst>
              <a:gd name="adj" fmla="val 7316"/>
            </a:avLst>
          </a:prstGeom>
          <a:ln>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7">
            <a:extLst>
              <a:ext uri="{FF2B5EF4-FFF2-40B4-BE49-F238E27FC236}">
                <a16:creationId xmlns:a16="http://schemas.microsoft.com/office/drawing/2014/main" id="{426A163F-3ED7-9AA9-66CA-448C0FAABA80}"/>
              </a:ext>
            </a:extLst>
          </p:cNvPr>
          <p:cNvSpPr>
            <a:spLocks noGrp="1"/>
          </p:cNvSpPr>
          <p:nvPr>
            <p:ph type="body" sz="quarter" idx="131"/>
          </p:nvPr>
        </p:nvSpPr>
        <p:spPr>
          <a:xfrm>
            <a:off x="6238008" y="2411413"/>
            <a:ext cx="2667000" cy="3608387"/>
          </a:xfrm>
          <a:prstGeom prst="roundRect">
            <a:avLst>
              <a:gd name="adj" fmla="val 7316"/>
            </a:avLst>
          </a:prstGeom>
          <a:ln>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7">
            <a:extLst>
              <a:ext uri="{FF2B5EF4-FFF2-40B4-BE49-F238E27FC236}">
                <a16:creationId xmlns:a16="http://schemas.microsoft.com/office/drawing/2014/main" id="{84D28AC5-D33F-CB2A-D8E1-2EF97B5F4EE3}"/>
              </a:ext>
            </a:extLst>
          </p:cNvPr>
          <p:cNvSpPr>
            <a:spLocks noGrp="1"/>
          </p:cNvSpPr>
          <p:nvPr>
            <p:ph type="body" sz="quarter" idx="132"/>
          </p:nvPr>
        </p:nvSpPr>
        <p:spPr>
          <a:xfrm>
            <a:off x="9099962" y="2411413"/>
            <a:ext cx="2667000" cy="3608387"/>
          </a:xfrm>
          <a:prstGeom prst="roundRect">
            <a:avLst>
              <a:gd name="adj" fmla="val 7316"/>
            </a:avLst>
          </a:prstGeom>
          <a:ln>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72822027"/>
      </p:ext>
    </p:extLst>
  </p:cSld>
  <p:clrMapOvr>
    <a:overrideClrMapping bg1="lt1" tx1="dk1" bg2="lt2" tx2="dk2" accent1="accent1" accent2="accent2" accent3="accent3" accent4="accent4" accent5="accent5" accent6="accent6" hlink="hlink" folHlink="folHlink"/>
  </p:clrMapOvr>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Long Headline Only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 incididunt ut labore et dolor.</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9222338"/>
      </p:ext>
    </p:extLst>
  </p:cSld>
  <p:clrMapOvr>
    <a:overrideClrMapping bg1="lt1" tx1="dk1" bg2="lt2" tx2="dk2" accent1="accent1" accent2="accent2" accent3="accent3" accent4="accent4" accent5="accent5" accent6="accent6" hlink="hlink" folHlink="folHlink"/>
  </p:clrMapOvr>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Medium Headline Only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1387334F-0167-5A57-519A-648206A375BE}"/>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Medium header type styling lorem ipsum dolor sit amet.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013011898"/>
      </p:ext>
    </p:extLst>
  </p:cSld>
  <p:clrMapOvr>
    <a:overrideClrMapping bg1="lt1" tx1="dk1" bg2="lt2" tx2="dk2" accent1="accent1" accent2="accent2" accent3="accent3" accent4="accent4" accent5="accent5" accent6="accent6" hlink="hlink" folHlink="folHlink"/>
  </p:clrMapOvr>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Large Headline Only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2486" y="850557"/>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b="0" i="0">
                <a:latin typeface="Futura Next DemiBold" panose="020B0602020204020303" pitchFamily="34" charset="77"/>
              </a:defRPr>
            </a:lvl1pPr>
          </a:lstStyle>
          <a:p>
            <a:r>
              <a:rPr lang="en-US">
                <a:effectLst/>
              </a:rPr>
              <a:t>Big header</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936306048"/>
      </p:ext>
    </p:extLst>
  </p:cSld>
  <p:clrMapOvr>
    <a:overrideClrMapping bg1="lt1" tx1="dk1" bg2="lt2" tx2="dk2" accent1="accent1" accent2="accent2" accent3="accent3" accent4="accent4" accent5="accent5" accent6="accent6" hlink="hlink" folHlink="folHlink"/>
  </p:clrMapOvr>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Medium Header - Text only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5" name="2 Headline">
            <a:extLst>
              <a:ext uri="{FF2B5EF4-FFF2-40B4-BE49-F238E27FC236}">
                <a16:creationId xmlns:a16="http://schemas.microsoft.com/office/drawing/2014/main" id="{05491837-1556-8BDE-E19E-0FFD2CB3CC94}"/>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Medium header type styling looks like this lorem ipsum.</a:t>
            </a:r>
          </a:p>
        </p:txBody>
      </p:sp>
      <p:sp>
        <p:nvSpPr>
          <p:cNvPr id="10" name="Text Placeholder 6">
            <a:extLst>
              <a:ext uri="{FF2B5EF4-FFF2-40B4-BE49-F238E27FC236}">
                <a16:creationId xmlns:a16="http://schemas.microsoft.com/office/drawing/2014/main" id="{649B2F01-48F7-41D6-83E5-BB92E112E11E}"/>
              </a:ext>
            </a:extLst>
          </p:cNvPr>
          <p:cNvSpPr>
            <a:spLocks noGrp="1"/>
          </p:cNvSpPr>
          <p:nvPr>
            <p:ph type="body" sz="quarter" idx="13" hasCustomPrompt="1"/>
          </p:nvPr>
        </p:nvSpPr>
        <p:spPr>
          <a:xfrm>
            <a:off x="490847" y="2921247"/>
            <a:ext cx="5090146" cy="2279822"/>
          </a:xfrm>
        </p:spPr>
        <p:txBody>
          <a:bodyPr>
            <a:noAutofit/>
          </a:bodyPr>
          <a:lstStyle>
            <a:lvl1pPr marL="0" marR="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lang="en-US" b="0" i="0" smtClean="0">
                <a:effectLst/>
                <a:latin typeface="Futura Next Book" panose="020B0502020204020303" pitchFamily="34" charset="77"/>
              </a:defRPr>
            </a:lvl1pPr>
          </a:lstStyle>
          <a:p>
            <a:pPr marL="0" marR="0" lvl="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a:pPr>
            <a:r>
              <a:rPr lang="en-US"/>
              <a:t>As the digital transformation hub of Publicis Groupe, Publicis Sapient helps organizations build the capabilities they need to not only meet but exceed customer expectations-thereby setting a new standard for every other customer-facing entity. We create value for our clients' customers at speed and at scale.</a:t>
            </a:r>
          </a:p>
          <a:p>
            <a:pPr marL="0" marR="0" lvl="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a:pPr>
            <a:r>
              <a:rPr lang="en-US"/>
              <a:t>With digital in our DNA, what sets us apart is how we bring our capabilities together, making the whole greater than the sum of its parts. Rather than adopting a strategy-first, consulting-first, systems integration-first, or outsourcing-first approach, we bring all of our capabilities together in service of the customer, partnering with our clients every step of the way</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162665924"/>
      </p:ext>
    </p:extLst>
  </p:cSld>
  <p:clrMapOvr>
    <a:overrideClrMapping bg1="dk1" tx1="lt1" bg2="dk2" tx2="lt2" accent1="accent1" accent2="accent2" accent3="accent3" accent4="accent4" accent5="accent5" accent6="accent6" hlink="hlink" folHlink="folHlink"/>
  </p:clrMapOvr>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Long Header - 1 Text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 incididunt ut labore et dolor.</a:t>
            </a:r>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70971"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5" name="Text Placeholder 6">
            <a:extLst>
              <a:ext uri="{FF2B5EF4-FFF2-40B4-BE49-F238E27FC236}">
                <a16:creationId xmlns:a16="http://schemas.microsoft.com/office/drawing/2014/main" id="{C388FF75-5284-F5CB-ADB3-FFE94CA071B9}"/>
              </a:ext>
            </a:extLst>
          </p:cNvPr>
          <p:cNvSpPr>
            <a:spLocks noGrp="1"/>
          </p:cNvSpPr>
          <p:nvPr>
            <p:ph type="body" sz="quarter" idx="13" hasCustomPrompt="1"/>
          </p:nvPr>
        </p:nvSpPr>
        <p:spPr>
          <a:xfrm>
            <a:off x="7200900" y="3429000"/>
            <a:ext cx="4594225" cy="2024063"/>
          </a:xfrm>
        </p:spPr>
        <p:txBody>
          <a:bodyPr>
            <a:noAutofit/>
          </a:bodyPr>
          <a:lstStyle>
            <a:lvl1pPr marL="0" indent="0">
              <a:lnSpc>
                <a:spcPct val="120000"/>
              </a:lnSpc>
              <a:buFont typeface="Futura Next DemiBold" panose="020B0702020204020203" pitchFamily="34" charset="0"/>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59997880"/>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Gradient Ring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CC63B-D3C1-548F-D900-8B723BF3BF7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
                    </a14:imgEffect>
                  </a14:imgLayer>
                </a14:imgProps>
              </a:ext>
            </a:extLst>
          </a:blip>
          <a:srcRect l="35" r="35"/>
          <a:stretch/>
        </p:blipFill>
        <p:spPr>
          <a:xfrm>
            <a:off x="0" y="0"/>
            <a:ext cx="12192000" cy="6861977"/>
          </a:xfrm>
          <a:prstGeom prst="rect">
            <a:avLst/>
          </a:prstGeom>
          <a:noFill/>
          <a:ln w="9525">
            <a:noFill/>
          </a:ln>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4"/>
          <a:srcRect/>
          <a:stretch/>
        </p:blipFill>
        <p:spPr>
          <a:xfrm>
            <a:off x="11366553" y="6299914"/>
            <a:ext cx="458559" cy="446991"/>
          </a:xfrm>
          <a:prstGeom prst="rect">
            <a:avLst/>
          </a:prstGeom>
        </p:spPr>
      </p:pic>
      <p:grpSp>
        <p:nvGrpSpPr>
          <p:cNvPr id="4" name="Group 3">
            <a:extLst>
              <a:ext uri="{FF2B5EF4-FFF2-40B4-BE49-F238E27FC236}">
                <a16:creationId xmlns:a16="http://schemas.microsoft.com/office/drawing/2014/main" id="{322288F3-EC7D-5528-FB17-4E6086C78F6C}"/>
              </a:ext>
            </a:extLst>
          </p:cNvPr>
          <p:cNvGrpSpPr/>
          <p:nvPr/>
        </p:nvGrpSpPr>
        <p:grpSpPr>
          <a:xfrm>
            <a:off x="0" y="6452029"/>
            <a:ext cx="1659885" cy="406991"/>
            <a:chOff x="0" y="6414270"/>
            <a:chExt cx="1844566" cy="452273"/>
          </a:xfrm>
        </p:grpSpPr>
        <p:pic>
          <p:nvPicPr>
            <p:cNvPr id="9" name="Picture 8">
              <a:extLst>
                <a:ext uri="{FF2B5EF4-FFF2-40B4-BE49-F238E27FC236}">
                  <a16:creationId xmlns:a16="http://schemas.microsoft.com/office/drawing/2014/main" id="{4411F4A3-6369-1F87-A4D6-3D4C6AC37027}"/>
                </a:ext>
              </a:extLst>
            </p:cNvPr>
            <p:cNvPicPr>
              <a:picLocks noChangeAspect="1"/>
            </p:cNvPicPr>
            <p:nvPr/>
          </p:nvPicPr>
          <p:blipFill>
            <a:blip r:embed="rId5"/>
            <a:srcRect/>
            <a:stretch/>
          </p:blipFill>
          <p:spPr>
            <a:xfrm>
              <a:off x="0" y="6414270"/>
              <a:ext cx="1844566" cy="452273"/>
            </a:xfrm>
            <a:prstGeom prst="rect">
              <a:avLst/>
            </a:prstGeom>
          </p:spPr>
        </p:pic>
        <p:pic>
          <p:nvPicPr>
            <p:cNvPr id="10" name="Graphic 9">
              <a:extLst>
                <a:ext uri="{FF2B5EF4-FFF2-40B4-BE49-F238E27FC236}">
                  <a16:creationId xmlns:a16="http://schemas.microsoft.com/office/drawing/2014/main" id="{E84200DC-1018-0EF8-3E1E-6D8B8B04A47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113517127"/>
      </p:ext>
    </p:extLst>
  </p:cSld>
  <p:clrMapOvr>
    <a:masterClrMapping/>
  </p:clrMapOvr>
  <p:hf hdr="0" ftr="0" dt="0"/>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Medium Header - 1 Text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5" name="2 Headline">
            <a:extLst>
              <a:ext uri="{FF2B5EF4-FFF2-40B4-BE49-F238E27FC236}">
                <a16:creationId xmlns:a16="http://schemas.microsoft.com/office/drawing/2014/main" id="{05491837-1556-8BDE-E19E-0FFD2CB3CC94}"/>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Medium header type styling lorem ipsum dolor sit amet.</a:t>
            </a:r>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70971"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0" name="Text Placeholder 6">
            <a:extLst>
              <a:ext uri="{FF2B5EF4-FFF2-40B4-BE49-F238E27FC236}">
                <a16:creationId xmlns:a16="http://schemas.microsoft.com/office/drawing/2014/main" id="{649B2F01-48F7-41D6-83E5-BB92E112E11E}"/>
              </a:ext>
            </a:extLst>
          </p:cNvPr>
          <p:cNvSpPr>
            <a:spLocks noGrp="1"/>
          </p:cNvSpPr>
          <p:nvPr>
            <p:ph type="body" sz="quarter" idx="13" hasCustomPrompt="1"/>
          </p:nvPr>
        </p:nvSpPr>
        <p:spPr>
          <a:xfrm>
            <a:off x="7200900" y="3429000"/>
            <a:ext cx="4594225"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654596254"/>
      </p:ext>
    </p:extLst>
  </p:cSld>
  <p:clrMapOvr>
    <a:overrideClrMapping bg1="dk1" tx1="lt1" bg2="dk2" tx2="lt2" accent1="accent1" accent2="accent2" accent3="accent3" accent4="accent4" accent5="accent5" accent6="accent6" hlink="hlink" folHlink="folHlink"/>
  </p:clrMapOvr>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ig Header - 1 Text - Dark">
    <p:bg>
      <p:bgRef idx="1001">
        <a:schemeClr val="bg1"/>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B9CEDD21-A291-5BAE-F31B-01E1285D3983}"/>
              </a:ext>
            </a:extLst>
          </p:cNvPr>
          <p:cNvSpPr>
            <a:spLocks noGrp="1"/>
          </p:cNvSpPr>
          <p:nvPr>
            <p:ph type="title" hasCustomPrompt="1"/>
          </p:nvPr>
        </p:nvSpPr>
        <p:spPr>
          <a:xfrm>
            <a:off x="420129" y="850557"/>
            <a:ext cx="6514071"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b="0" i="0">
                <a:latin typeface="Futura Next DemiBold" panose="020B0602020204020303" pitchFamily="34" charset="77"/>
              </a:defRPr>
            </a:lvl1pPr>
          </a:lstStyle>
          <a:p>
            <a:r>
              <a:rPr lang="en-US">
                <a:effectLst/>
              </a:rPr>
              <a:t>Big header</a:t>
            </a:r>
            <a:endParaRPr lang="en-US"/>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53180"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7" name="Text Placeholder 6">
            <a:extLst>
              <a:ext uri="{FF2B5EF4-FFF2-40B4-BE49-F238E27FC236}">
                <a16:creationId xmlns:a16="http://schemas.microsoft.com/office/drawing/2014/main" id="{CBF68513-0C79-E608-2A35-3253C1CD2415}"/>
              </a:ext>
            </a:extLst>
          </p:cNvPr>
          <p:cNvSpPr>
            <a:spLocks noGrp="1"/>
          </p:cNvSpPr>
          <p:nvPr>
            <p:ph type="body" sz="quarter" idx="13" hasCustomPrompt="1"/>
          </p:nvPr>
        </p:nvSpPr>
        <p:spPr>
          <a:xfrm>
            <a:off x="7200900" y="3429000"/>
            <a:ext cx="4594225"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25038614"/>
      </p:ext>
    </p:extLst>
  </p:cSld>
  <p:clrMapOvr>
    <a:overrideClrMapping bg1="dk1" tx1="lt1" bg2="dk2" tx2="lt2" accent1="accent1" accent2="accent2" accent3="accent3" accent4="accent4" accent5="accent5" accent6="accent6" hlink="hlink" folHlink="folHlink"/>
  </p:clrMapOvr>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Long Header - 2 Text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5" name="2 Headline">
            <a:extLst>
              <a:ext uri="{FF2B5EF4-FFF2-40B4-BE49-F238E27FC236}">
                <a16:creationId xmlns:a16="http://schemas.microsoft.com/office/drawing/2014/main" id="{9C356A25-2353-39A8-2E1A-7DE52EE10AB2}"/>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 incididunt ut labore et dolor.</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2918563"/>
            <a:ext cx="556611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headlines</a:t>
            </a:r>
          </a:p>
        </p:txBody>
      </p:sp>
      <p:sp>
        <p:nvSpPr>
          <p:cNvPr id="2" name="Text Placeholder 6">
            <a:extLst>
              <a:ext uri="{FF2B5EF4-FFF2-40B4-BE49-F238E27FC236}">
                <a16:creationId xmlns:a16="http://schemas.microsoft.com/office/drawing/2014/main" id="{C21C93E7-2AA0-BD45-C328-0F27FDD968A1}"/>
              </a:ext>
            </a:extLst>
          </p:cNvPr>
          <p:cNvSpPr>
            <a:spLocks noGrp="1"/>
          </p:cNvSpPr>
          <p:nvPr>
            <p:ph type="body" sz="quarter" idx="13" hasCustomPrompt="1"/>
          </p:nvPr>
        </p:nvSpPr>
        <p:spPr>
          <a:xfrm>
            <a:off x="411819" y="3429000"/>
            <a:ext cx="5562600"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a:t>
            </a:r>
          </a:p>
        </p:txBody>
      </p:sp>
      <p:sp>
        <p:nvSpPr>
          <p:cNvPr id="12" name="Text Placeholder 6">
            <a:extLst>
              <a:ext uri="{FF2B5EF4-FFF2-40B4-BE49-F238E27FC236}">
                <a16:creationId xmlns:a16="http://schemas.microsoft.com/office/drawing/2014/main" id="{99D36598-F667-437B-133E-802AE303B095}"/>
              </a:ext>
            </a:extLst>
          </p:cNvPr>
          <p:cNvSpPr>
            <a:spLocks noGrp="1"/>
          </p:cNvSpPr>
          <p:nvPr>
            <p:ph type="body" sz="quarter" idx="120" hasCustomPrompt="1"/>
          </p:nvPr>
        </p:nvSpPr>
        <p:spPr>
          <a:xfrm>
            <a:off x="6228419" y="3429000"/>
            <a:ext cx="5562600" cy="20240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010222619"/>
      </p:ext>
    </p:extLst>
  </p:cSld>
  <p:clrMapOvr>
    <a:overrideClrMapping bg1="dk1" tx1="lt1" bg2="dk2" tx2="lt2" accent1="accent1" accent2="accent2" accent3="accent3" accent4="accent4" accent5="accent5" accent6="accent6" hlink="hlink" folHlink="folHlink"/>
  </p:clrMapOvr>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Medium Header - 2 Text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Medium header type styling lorem ipsum dolor sit amet.</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3811076"/>
            <a:ext cx="3621787"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25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5" name="Text Placeholder 6">
            <a:extLst>
              <a:ext uri="{FF2B5EF4-FFF2-40B4-BE49-F238E27FC236}">
                <a16:creationId xmlns:a16="http://schemas.microsoft.com/office/drawing/2014/main" id="{16FF5CCA-6B52-22A6-8874-40E66917784A}"/>
              </a:ext>
            </a:extLst>
          </p:cNvPr>
          <p:cNvSpPr>
            <a:spLocks noGrp="1"/>
          </p:cNvSpPr>
          <p:nvPr>
            <p:ph type="body" sz="quarter" idx="13" hasCustomPrompt="1"/>
          </p:nvPr>
        </p:nvSpPr>
        <p:spPr>
          <a:xfrm>
            <a:off x="432293" y="4221071"/>
            <a:ext cx="3606308"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a:t>
            </a:r>
          </a:p>
        </p:txBody>
      </p:sp>
      <p:sp>
        <p:nvSpPr>
          <p:cNvPr id="10" name="5 Content Headline 2">
            <a:extLst>
              <a:ext uri="{FF2B5EF4-FFF2-40B4-BE49-F238E27FC236}">
                <a16:creationId xmlns:a16="http://schemas.microsoft.com/office/drawing/2014/main" id="{7A8D8EFA-1C93-097A-8DFF-6398B056BE78}"/>
              </a:ext>
            </a:extLst>
          </p:cNvPr>
          <p:cNvSpPr>
            <a:spLocks noGrp="1"/>
          </p:cNvSpPr>
          <p:nvPr>
            <p:ph type="body" sz="half" idx="119" hasCustomPrompt="1"/>
          </p:nvPr>
        </p:nvSpPr>
        <p:spPr>
          <a:xfrm>
            <a:off x="4316128" y="3811076"/>
            <a:ext cx="3619500"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4" name="Text Placeholder 6">
            <a:extLst>
              <a:ext uri="{FF2B5EF4-FFF2-40B4-BE49-F238E27FC236}">
                <a16:creationId xmlns:a16="http://schemas.microsoft.com/office/drawing/2014/main" id="{D506AB88-F9D5-5BAA-1A02-EC978E5798B8}"/>
              </a:ext>
            </a:extLst>
          </p:cNvPr>
          <p:cNvSpPr>
            <a:spLocks noGrp="1"/>
          </p:cNvSpPr>
          <p:nvPr>
            <p:ph type="body" sz="quarter" idx="122" hasCustomPrompt="1"/>
          </p:nvPr>
        </p:nvSpPr>
        <p:spPr>
          <a:xfrm>
            <a:off x="4305793" y="4221071"/>
            <a:ext cx="3606308"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a:t>
            </a:r>
          </a:p>
        </p:txBody>
      </p:sp>
      <p:sp>
        <p:nvSpPr>
          <p:cNvPr id="12" name="7 Content Headline 3">
            <a:extLst>
              <a:ext uri="{FF2B5EF4-FFF2-40B4-BE49-F238E27FC236}">
                <a16:creationId xmlns:a16="http://schemas.microsoft.com/office/drawing/2014/main" id="{936978BF-DC24-8834-4C00-71D1FA2C5814}"/>
              </a:ext>
            </a:extLst>
          </p:cNvPr>
          <p:cNvSpPr>
            <a:spLocks noGrp="1"/>
          </p:cNvSpPr>
          <p:nvPr>
            <p:ph type="body" sz="half" idx="121" hasCustomPrompt="1"/>
          </p:nvPr>
        </p:nvSpPr>
        <p:spPr>
          <a:xfrm>
            <a:off x="8164228" y="3811076"/>
            <a:ext cx="3626780"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5" name="Text Placeholder 6">
            <a:extLst>
              <a:ext uri="{FF2B5EF4-FFF2-40B4-BE49-F238E27FC236}">
                <a16:creationId xmlns:a16="http://schemas.microsoft.com/office/drawing/2014/main" id="{ED1C8E11-D502-AB66-7DF6-34A289E255DE}"/>
              </a:ext>
            </a:extLst>
          </p:cNvPr>
          <p:cNvSpPr>
            <a:spLocks noGrp="1"/>
          </p:cNvSpPr>
          <p:nvPr>
            <p:ph type="body" sz="quarter" idx="123" hasCustomPrompt="1"/>
          </p:nvPr>
        </p:nvSpPr>
        <p:spPr>
          <a:xfrm>
            <a:off x="8179293" y="4221071"/>
            <a:ext cx="3606308"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133331615"/>
      </p:ext>
    </p:extLst>
  </p:cSld>
  <p:clrMapOvr>
    <a:overrideClrMapping bg1="dk1" tx1="lt1" bg2="dk2" tx2="lt2" accent1="accent1" accent2="accent2" accent3="accent3" accent4="accent4" accent5="accent5" accent6="accent6" hlink="hlink" folHlink="folHlink"/>
  </p:clrMapOvr>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Long Header - 3 Text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0" name="2 Headline">
            <a:extLst>
              <a:ext uri="{FF2B5EF4-FFF2-40B4-BE49-F238E27FC236}">
                <a16:creationId xmlns:a16="http://schemas.microsoft.com/office/drawing/2014/main" id="{363AFC23-0E22-7145-6110-8FC8CD9961EE}"/>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 incididunt ut labore et dolor.</a:t>
            </a:r>
          </a:p>
        </p:txBody>
      </p:sp>
      <p:sp>
        <p:nvSpPr>
          <p:cNvPr id="5" name="3 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3340429" y="4161350"/>
            <a:ext cx="2652100" cy="66669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0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 lorem ipsum dolor sit amet</a:t>
            </a:r>
          </a:p>
        </p:txBody>
      </p:sp>
      <p:sp>
        <p:nvSpPr>
          <p:cNvPr id="17" name="Text Placeholder 6">
            <a:extLst>
              <a:ext uri="{FF2B5EF4-FFF2-40B4-BE49-F238E27FC236}">
                <a16:creationId xmlns:a16="http://schemas.microsoft.com/office/drawing/2014/main" id="{2FB474B7-2425-17D2-283C-1A59D9DEE9C6}"/>
              </a:ext>
            </a:extLst>
          </p:cNvPr>
          <p:cNvSpPr>
            <a:spLocks noGrp="1"/>
          </p:cNvSpPr>
          <p:nvPr>
            <p:ph type="body" sz="quarter" idx="123" hasCustomPrompt="1"/>
          </p:nvPr>
        </p:nvSpPr>
        <p:spPr>
          <a:xfrm>
            <a:off x="3323657" y="4849562"/>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tempor incididunt ut labore et dolore. Ut enim ad incididunt ut </a:t>
            </a:r>
          </a:p>
        </p:txBody>
      </p:sp>
      <p:sp>
        <p:nvSpPr>
          <p:cNvPr id="10" name="5 Content Headline 2">
            <a:extLst>
              <a:ext uri="{FF2B5EF4-FFF2-40B4-BE49-F238E27FC236}">
                <a16:creationId xmlns:a16="http://schemas.microsoft.com/office/drawing/2014/main" id="{0565B5F5-AEF4-3B8C-B9E5-923122EE203C}"/>
              </a:ext>
            </a:extLst>
          </p:cNvPr>
          <p:cNvSpPr>
            <a:spLocks noGrp="1"/>
          </p:cNvSpPr>
          <p:nvPr>
            <p:ph type="body" sz="half" idx="119" hasCustomPrompt="1"/>
          </p:nvPr>
        </p:nvSpPr>
        <p:spPr>
          <a:xfrm>
            <a:off x="6210300" y="4154172"/>
            <a:ext cx="2667000" cy="60857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0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 lorem ipsum dolor sit amet</a:t>
            </a:r>
          </a:p>
        </p:txBody>
      </p:sp>
      <p:sp>
        <p:nvSpPr>
          <p:cNvPr id="14" name="Text Placeholder 6">
            <a:extLst>
              <a:ext uri="{FF2B5EF4-FFF2-40B4-BE49-F238E27FC236}">
                <a16:creationId xmlns:a16="http://schemas.microsoft.com/office/drawing/2014/main" id="{52FBB1F9-74A0-28BE-D82A-5AEF64ED98FB}"/>
              </a:ext>
            </a:extLst>
          </p:cNvPr>
          <p:cNvSpPr>
            <a:spLocks noGrp="1"/>
          </p:cNvSpPr>
          <p:nvPr>
            <p:ph type="body" sz="quarter" idx="122" hasCustomPrompt="1"/>
          </p:nvPr>
        </p:nvSpPr>
        <p:spPr>
          <a:xfrm>
            <a:off x="6231957" y="4849562"/>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tempor incididunt ut labore et dolore. Ut enim ad incididunt ut </a:t>
            </a:r>
          </a:p>
        </p:txBody>
      </p:sp>
      <p:sp>
        <p:nvSpPr>
          <p:cNvPr id="12" name="7 Content Headline 3">
            <a:extLst>
              <a:ext uri="{FF2B5EF4-FFF2-40B4-BE49-F238E27FC236}">
                <a16:creationId xmlns:a16="http://schemas.microsoft.com/office/drawing/2014/main" id="{D86455C4-5E06-39B7-32B9-3509697F0BEF}"/>
              </a:ext>
            </a:extLst>
          </p:cNvPr>
          <p:cNvSpPr>
            <a:spLocks noGrp="1"/>
          </p:cNvSpPr>
          <p:nvPr>
            <p:ph type="body" sz="half" idx="121" hasCustomPrompt="1"/>
          </p:nvPr>
        </p:nvSpPr>
        <p:spPr>
          <a:xfrm>
            <a:off x="9116728" y="4154171"/>
            <a:ext cx="2674280"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0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 lorem ipsum dolor sit amet</a:t>
            </a:r>
          </a:p>
        </p:txBody>
      </p:sp>
      <p:sp>
        <p:nvSpPr>
          <p:cNvPr id="18" name="Text Placeholder 6">
            <a:extLst>
              <a:ext uri="{FF2B5EF4-FFF2-40B4-BE49-F238E27FC236}">
                <a16:creationId xmlns:a16="http://schemas.microsoft.com/office/drawing/2014/main" id="{D03CCA4A-AA25-8ADF-9338-2899F75ECAAF}"/>
              </a:ext>
            </a:extLst>
          </p:cNvPr>
          <p:cNvSpPr>
            <a:spLocks noGrp="1"/>
          </p:cNvSpPr>
          <p:nvPr>
            <p:ph type="body" sz="quarter" idx="124" hasCustomPrompt="1"/>
          </p:nvPr>
        </p:nvSpPr>
        <p:spPr>
          <a:xfrm>
            <a:off x="9127557" y="4849562"/>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tempor incididunt ut labore et dolore. Ut enim ad incididunt ut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907686961"/>
      </p:ext>
    </p:extLst>
  </p:cSld>
  <p:clrMapOvr>
    <a:overrideClrMapping bg1="dk1" tx1="lt1" bg2="dk2" tx2="lt2" accent1="accent1" accent2="accent2" accent3="accent3" accent4="accent4" accent5="accent5" accent6="accent6" hlink="hlink" folHlink="folHlink"/>
  </p:clrMapOvr>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Medium Header - 4 Text - Dark">
    <p:bg>
      <p:bgRef idx="1001">
        <a:schemeClr val="bg1"/>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Medium header type styling lorem ipsum dolor sit amet.</a:t>
            </a:r>
          </a:p>
        </p:txBody>
      </p:sp>
      <p:sp>
        <p:nvSpPr>
          <p:cNvPr id="7" name="3 Content Headline 1">
            <a:extLst>
              <a:ext uri="{FF2B5EF4-FFF2-40B4-BE49-F238E27FC236}">
                <a16:creationId xmlns:a16="http://schemas.microsoft.com/office/drawing/2014/main" id="{CE807631-641B-7B7F-132E-4134A67BDA3E}"/>
              </a:ext>
            </a:extLst>
          </p:cNvPr>
          <p:cNvSpPr>
            <a:spLocks noGrp="1"/>
          </p:cNvSpPr>
          <p:nvPr>
            <p:ph type="body" sz="half" idx="118" hasCustomPrompt="1"/>
          </p:nvPr>
        </p:nvSpPr>
        <p:spPr>
          <a:xfrm>
            <a:off x="440438" y="3324187"/>
            <a:ext cx="267542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7" name="Text Placeholder 6">
            <a:extLst>
              <a:ext uri="{FF2B5EF4-FFF2-40B4-BE49-F238E27FC236}">
                <a16:creationId xmlns:a16="http://schemas.microsoft.com/office/drawing/2014/main" id="{E0E99025-931A-BB51-E773-72B4E6CB4D0A}"/>
              </a:ext>
            </a:extLst>
          </p:cNvPr>
          <p:cNvSpPr>
            <a:spLocks noGrp="1"/>
          </p:cNvSpPr>
          <p:nvPr>
            <p:ph type="body" sz="quarter" idx="124" hasCustomPrompt="1"/>
          </p:nvPr>
        </p:nvSpPr>
        <p:spPr>
          <a:xfrm>
            <a:off x="440757" y="3778495"/>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 incididunt ut labore et dolore magna aliqua. Ut enim</a:t>
            </a:r>
          </a:p>
        </p:txBody>
      </p:sp>
      <p:sp>
        <p:nvSpPr>
          <p:cNvPr id="10" name="5 Content Headline 2">
            <a:extLst>
              <a:ext uri="{FF2B5EF4-FFF2-40B4-BE49-F238E27FC236}">
                <a16:creationId xmlns:a16="http://schemas.microsoft.com/office/drawing/2014/main" id="{7A8D8EFA-1C93-097A-8DFF-6398B056BE78}"/>
              </a:ext>
            </a:extLst>
          </p:cNvPr>
          <p:cNvSpPr>
            <a:spLocks noGrp="1"/>
          </p:cNvSpPr>
          <p:nvPr>
            <p:ph type="body" sz="half" idx="119" hasCustomPrompt="1"/>
          </p:nvPr>
        </p:nvSpPr>
        <p:spPr>
          <a:xfrm>
            <a:off x="3326556"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9" name="Text Placeholder 6">
            <a:extLst>
              <a:ext uri="{FF2B5EF4-FFF2-40B4-BE49-F238E27FC236}">
                <a16:creationId xmlns:a16="http://schemas.microsoft.com/office/drawing/2014/main" id="{69C5F539-8037-0D31-D3E0-101E74F798FF}"/>
              </a:ext>
            </a:extLst>
          </p:cNvPr>
          <p:cNvSpPr>
            <a:spLocks noGrp="1"/>
          </p:cNvSpPr>
          <p:nvPr>
            <p:ph type="body" sz="quarter" idx="125" hasCustomPrompt="1"/>
          </p:nvPr>
        </p:nvSpPr>
        <p:spPr>
          <a:xfrm>
            <a:off x="3336357" y="3778495"/>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 incididunt ut labore et dolore magna aliqua. Ut enim</a:t>
            </a:r>
          </a:p>
        </p:txBody>
      </p:sp>
      <p:sp>
        <p:nvSpPr>
          <p:cNvPr id="12" name="7 Content Headline 3">
            <a:extLst>
              <a:ext uri="{FF2B5EF4-FFF2-40B4-BE49-F238E27FC236}">
                <a16:creationId xmlns:a16="http://schemas.microsoft.com/office/drawing/2014/main" id="{936978BF-DC24-8834-4C00-71D1FA2C5814}"/>
              </a:ext>
            </a:extLst>
          </p:cNvPr>
          <p:cNvSpPr>
            <a:spLocks noGrp="1"/>
          </p:cNvSpPr>
          <p:nvPr>
            <p:ph type="body" sz="half" idx="121" hasCustomPrompt="1"/>
          </p:nvPr>
        </p:nvSpPr>
        <p:spPr>
          <a:xfrm>
            <a:off x="6222156"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20" name="Text Placeholder 6">
            <a:extLst>
              <a:ext uri="{FF2B5EF4-FFF2-40B4-BE49-F238E27FC236}">
                <a16:creationId xmlns:a16="http://schemas.microsoft.com/office/drawing/2014/main" id="{D8A695B2-3E4B-4EE8-57AD-14A78CD03ABC}"/>
              </a:ext>
            </a:extLst>
          </p:cNvPr>
          <p:cNvSpPr>
            <a:spLocks noGrp="1"/>
          </p:cNvSpPr>
          <p:nvPr>
            <p:ph type="body" sz="quarter" idx="126" hasCustomPrompt="1"/>
          </p:nvPr>
        </p:nvSpPr>
        <p:spPr>
          <a:xfrm>
            <a:off x="6206557" y="3778495"/>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 incididunt ut labore et dolore magna aliqua. Ut enim</a:t>
            </a:r>
          </a:p>
        </p:txBody>
      </p:sp>
      <p:sp>
        <p:nvSpPr>
          <p:cNvPr id="14" name="9 Content Headline 4">
            <a:extLst>
              <a:ext uri="{FF2B5EF4-FFF2-40B4-BE49-F238E27FC236}">
                <a16:creationId xmlns:a16="http://schemas.microsoft.com/office/drawing/2014/main" id="{0B280046-9829-45FA-BBBC-E50ED83F609D}"/>
              </a:ext>
            </a:extLst>
          </p:cNvPr>
          <p:cNvSpPr>
            <a:spLocks noGrp="1"/>
          </p:cNvSpPr>
          <p:nvPr>
            <p:ph type="body" sz="half" idx="123" hasCustomPrompt="1"/>
          </p:nvPr>
        </p:nvSpPr>
        <p:spPr>
          <a:xfrm>
            <a:off x="9111660" y="3324187"/>
            <a:ext cx="2665972"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21" name="Text Placeholder 6">
            <a:extLst>
              <a:ext uri="{FF2B5EF4-FFF2-40B4-BE49-F238E27FC236}">
                <a16:creationId xmlns:a16="http://schemas.microsoft.com/office/drawing/2014/main" id="{174E17A5-0B5F-DFEC-F9C6-0B07E5A470BB}"/>
              </a:ext>
            </a:extLst>
          </p:cNvPr>
          <p:cNvSpPr>
            <a:spLocks noGrp="1"/>
          </p:cNvSpPr>
          <p:nvPr>
            <p:ph type="body" sz="quarter" idx="127" hasCustomPrompt="1"/>
          </p:nvPr>
        </p:nvSpPr>
        <p:spPr>
          <a:xfrm>
            <a:off x="9140257" y="3778495"/>
            <a:ext cx="2645343"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 incididunt ut labore et dolore magna aliqua. Ut enim</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120873769"/>
      </p:ext>
    </p:extLst>
  </p:cSld>
  <p:clrMapOvr>
    <a:overrideClrMapping bg1="dk1" tx1="lt1" bg2="dk2" tx2="lt2" accent1="accent1" accent2="accent2" accent3="accent3" accent4="accent4" accent5="accent5" accent6="accent6" hlink="hlink" folHlink="folHlink"/>
  </p:clrMapOvr>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Large Header - 6 Text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20129" y="850557"/>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b="0" i="0">
                <a:latin typeface="Futura Next DemiBold" panose="020B0602020204020303" pitchFamily="34" charset="77"/>
              </a:defRPr>
            </a:lvl1pPr>
          </a:lstStyle>
          <a:p>
            <a:r>
              <a:rPr lang="en-US">
                <a:effectLst/>
              </a:rPr>
              <a:t>Big header</a:t>
            </a:r>
            <a:endParaRPr lang="en-US"/>
          </a:p>
        </p:txBody>
      </p:sp>
      <p:sp>
        <p:nvSpPr>
          <p:cNvPr id="5" name="3 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440439" y="3355194"/>
            <a:ext cx="1693162" cy="666692"/>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0" name="Text Placeholder 6">
            <a:extLst>
              <a:ext uri="{FF2B5EF4-FFF2-40B4-BE49-F238E27FC236}">
                <a16:creationId xmlns:a16="http://schemas.microsoft.com/office/drawing/2014/main" id="{EC34F7CA-31CF-C25B-2858-0A5B2652E80F}"/>
              </a:ext>
            </a:extLst>
          </p:cNvPr>
          <p:cNvSpPr>
            <a:spLocks noGrp="1"/>
          </p:cNvSpPr>
          <p:nvPr>
            <p:ph type="body" sz="quarter" idx="124" hasCustomPrompt="1"/>
          </p:nvPr>
        </p:nvSpPr>
        <p:spPr>
          <a:xfrm>
            <a:off x="4407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0" name="5 Content Headline 2">
            <a:extLst>
              <a:ext uri="{FF2B5EF4-FFF2-40B4-BE49-F238E27FC236}">
                <a16:creationId xmlns:a16="http://schemas.microsoft.com/office/drawing/2014/main" id="{0565B5F5-AEF4-3B8C-B9E5-923122EE203C}"/>
              </a:ext>
            </a:extLst>
          </p:cNvPr>
          <p:cNvSpPr>
            <a:spLocks noGrp="1"/>
          </p:cNvSpPr>
          <p:nvPr>
            <p:ph type="body" sz="half" idx="119" hasCustomPrompt="1"/>
          </p:nvPr>
        </p:nvSpPr>
        <p:spPr>
          <a:xfrm>
            <a:off x="2373028" y="3348016"/>
            <a:ext cx="1676400" cy="60857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 </a:t>
            </a:r>
          </a:p>
        </p:txBody>
      </p:sp>
      <p:sp>
        <p:nvSpPr>
          <p:cNvPr id="24" name="Text Placeholder 6">
            <a:extLst>
              <a:ext uri="{FF2B5EF4-FFF2-40B4-BE49-F238E27FC236}">
                <a16:creationId xmlns:a16="http://schemas.microsoft.com/office/drawing/2014/main" id="{C77BB0BC-824D-385C-3005-CE0D2A8ACF99}"/>
              </a:ext>
            </a:extLst>
          </p:cNvPr>
          <p:cNvSpPr>
            <a:spLocks noGrp="1"/>
          </p:cNvSpPr>
          <p:nvPr>
            <p:ph type="body" sz="quarter" idx="128" hasCustomPrompt="1"/>
          </p:nvPr>
        </p:nvSpPr>
        <p:spPr>
          <a:xfrm>
            <a:off x="23711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2" name="7 Content Headline 3">
            <a:extLst>
              <a:ext uri="{FF2B5EF4-FFF2-40B4-BE49-F238E27FC236}">
                <a16:creationId xmlns:a16="http://schemas.microsoft.com/office/drawing/2014/main" id="{D86455C4-5E06-39B7-32B9-3509697F0BEF}"/>
              </a:ext>
            </a:extLst>
          </p:cNvPr>
          <p:cNvSpPr>
            <a:spLocks noGrp="1"/>
          </p:cNvSpPr>
          <p:nvPr>
            <p:ph type="body" sz="half" idx="121" hasCustomPrompt="1"/>
          </p:nvPr>
        </p:nvSpPr>
        <p:spPr>
          <a:xfrm>
            <a:off x="4316128" y="3348015"/>
            <a:ext cx="1676400"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5" name="Text Placeholder 6">
            <a:extLst>
              <a:ext uri="{FF2B5EF4-FFF2-40B4-BE49-F238E27FC236}">
                <a16:creationId xmlns:a16="http://schemas.microsoft.com/office/drawing/2014/main" id="{68AA21AF-F2B2-16EB-6F22-E186DA7FDFEC}"/>
              </a:ext>
            </a:extLst>
          </p:cNvPr>
          <p:cNvSpPr>
            <a:spLocks noGrp="1"/>
          </p:cNvSpPr>
          <p:nvPr>
            <p:ph type="body" sz="quarter" idx="129" hasCustomPrompt="1"/>
          </p:nvPr>
        </p:nvSpPr>
        <p:spPr>
          <a:xfrm>
            <a:off x="43269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4" name="9 Content Headline 4">
            <a:extLst>
              <a:ext uri="{FF2B5EF4-FFF2-40B4-BE49-F238E27FC236}">
                <a16:creationId xmlns:a16="http://schemas.microsoft.com/office/drawing/2014/main" id="{4E942805-845E-7147-CFE9-F1C5D8D0F440}"/>
              </a:ext>
            </a:extLst>
          </p:cNvPr>
          <p:cNvSpPr>
            <a:spLocks noGrp="1"/>
          </p:cNvSpPr>
          <p:nvPr>
            <p:ph type="body" sz="half" idx="123" hasCustomPrompt="1"/>
          </p:nvPr>
        </p:nvSpPr>
        <p:spPr>
          <a:xfrm>
            <a:off x="6199474" y="3313909"/>
            <a:ext cx="1721273"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6" name="Text Placeholder 6">
            <a:extLst>
              <a:ext uri="{FF2B5EF4-FFF2-40B4-BE49-F238E27FC236}">
                <a16:creationId xmlns:a16="http://schemas.microsoft.com/office/drawing/2014/main" id="{FCCC6149-BEDE-BFEF-B4CC-CDB15DD339E8}"/>
              </a:ext>
            </a:extLst>
          </p:cNvPr>
          <p:cNvSpPr>
            <a:spLocks noGrp="1"/>
          </p:cNvSpPr>
          <p:nvPr>
            <p:ph type="body" sz="quarter" idx="130" hasCustomPrompt="1"/>
          </p:nvPr>
        </p:nvSpPr>
        <p:spPr>
          <a:xfrm>
            <a:off x="62192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6" name="11 Content Headline 5">
            <a:extLst>
              <a:ext uri="{FF2B5EF4-FFF2-40B4-BE49-F238E27FC236}">
                <a16:creationId xmlns:a16="http://schemas.microsoft.com/office/drawing/2014/main" id="{F2BB4366-7E20-E717-3469-40C444249D85}"/>
              </a:ext>
            </a:extLst>
          </p:cNvPr>
          <p:cNvSpPr>
            <a:spLocks noGrp="1"/>
          </p:cNvSpPr>
          <p:nvPr>
            <p:ph type="body" sz="half" idx="125" hasCustomPrompt="1"/>
          </p:nvPr>
        </p:nvSpPr>
        <p:spPr>
          <a:xfrm>
            <a:off x="8171155" y="3313909"/>
            <a:ext cx="1661519"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7" name="Text Placeholder 6">
            <a:extLst>
              <a:ext uri="{FF2B5EF4-FFF2-40B4-BE49-F238E27FC236}">
                <a16:creationId xmlns:a16="http://schemas.microsoft.com/office/drawing/2014/main" id="{EEB93979-1670-3CAE-786B-766623535B6A}"/>
              </a:ext>
            </a:extLst>
          </p:cNvPr>
          <p:cNvSpPr>
            <a:spLocks noGrp="1"/>
          </p:cNvSpPr>
          <p:nvPr>
            <p:ph type="body" sz="quarter" idx="131" hasCustomPrompt="1"/>
          </p:nvPr>
        </p:nvSpPr>
        <p:spPr>
          <a:xfrm>
            <a:off x="81623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8" name="13 Content Headline 6">
            <a:extLst>
              <a:ext uri="{FF2B5EF4-FFF2-40B4-BE49-F238E27FC236}">
                <a16:creationId xmlns:a16="http://schemas.microsoft.com/office/drawing/2014/main" id="{4D5F44DA-21D8-0F54-7903-DDB022CD53B3}"/>
              </a:ext>
            </a:extLst>
          </p:cNvPr>
          <p:cNvSpPr>
            <a:spLocks noGrp="1"/>
          </p:cNvSpPr>
          <p:nvPr>
            <p:ph type="body" sz="half" idx="127" hasCustomPrompt="1"/>
          </p:nvPr>
        </p:nvSpPr>
        <p:spPr>
          <a:xfrm>
            <a:off x="10071207" y="3313909"/>
            <a:ext cx="1719568" cy="608577"/>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8" name="Text Placeholder 6">
            <a:extLst>
              <a:ext uri="{FF2B5EF4-FFF2-40B4-BE49-F238E27FC236}">
                <a16:creationId xmlns:a16="http://schemas.microsoft.com/office/drawing/2014/main" id="{B0C852AB-05AB-857E-86A7-F3C270DB89F9}"/>
              </a:ext>
            </a:extLst>
          </p:cNvPr>
          <p:cNvSpPr>
            <a:spLocks noGrp="1"/>
          </p:cNvSpPr>
          <p:nvPr>
            <p:ph type="body" sz="quarter" idx="132" hasCustomPrompt="1"/>
          </p:nvPr>
        </p:nvSpPr>
        <p:spPr>
          <a:xfrm>
            <a:off x="10080057" y="4057365"/>
            <a:ext cx="1692843" cy="199400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601784824"/>
      </p:ext>
    </p:extLst>
  </p:cSld>
  <p:clrMapOvr>
    <a:overrideClrMapping bg1="dk1" tx1="lt1" bg2="dk2" tx2="lt2" accent1="accent1" accent2="accent2" accent3="accent3" accent4="accent4" accent5="accent5" accent6="accent6" hlink="hlink" folHlink="folHlink"/>
  </p:clrMapOvr>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Medium Header - 12 Text - Dark">
    <p:bg>
      <p:bgRef idx="1001">
        <a:schemeClr val="bg1"/>
      </p:bgRef>
    </p:bg>
    <p:spTree>
      <p:nvGrpSpPr>
        <p:cNvPr id="1" name=""/>
        <p:cNvGrpSpPr/>
        <p:nvPr/>
      </p:nvGrpSpPr>
      <p:grpSpPr>
        <a:xfrm>
          <a:off x="0" y="0"/>
          <a:ext cx="0" cy="0"/>
          <a:chOff x="0" y="0"/>
          <a:chExt cx="0" cy="0"/>
        </a:xfrm>
      </p:grpSpPr>
      <p:sp>
        <p:nvSpPr>
          <p:cNvPr id="9" name="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11" name="Headline">
            <a:extLst>
              <a:ext uri="{FF2B5EF4-FFF2-40B4-BE49-F238E27FC236}">
                <a16:creationId xmlns:a16="http://schemas.microsoft.com/office/drawing/2014/main" id="{E248AC94-BC81-31B6-E660-E8C7F58D5ED9}"/>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Medium header type styling lorem ipsum dolor sit amet.</a:t>
            </a:r>
          </a:p>
        </p:txBody>
      </p:sp>
      <p:sp>
        <p:nvSpPr>
          <p:cNvPr id="5" name="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44043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one</a:t>
            </a:r>
          </a:p>
        </p:txBody>
      </p:sp>
      <p:sp>
        <p:nvSpPr>
          <p:cNvPr id="20" name="Content Text 1">
            <a:extLst>
              <a:ext uri="{FF2B5EF4-FFF2-40B4-BE49-F238E27FC236}">
                <a16:creationId xmlns:a16="http://schemas.microsoft.com/office/drawing/2014/main" id="{EC34F7CA-31CF-C25B-2858-0A5B2652E80F}"/>
              </a:ext>
            </a:extLst>
          </p:cNvPr>
          <p:cNvSpPr>
            <a:spLocks noGrp="1"/>
          </p:cNvSpPr>
          <p:nvPr>
            <p:ph type="body" sz="quarter" idx="124" hasCustomPrompt="1"/>
          </p:nvPr>
        </p:nvSpPr>
        <p:spPr>
          <a:xfrm>
            <a:off x="4407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13" name="Content Headline 2">
            <a:extLst>
              <a:ext uri="{FF2B5EF4-FFF2-40B4-BE49-F238E27FC236}">
                <a16:creationId xmlns:a16="http://schemas.microsoft.com/office/drawing/2014/main" id="{946BF398-2D17-B690-694E-94CBF0FCA783}"/>
              </a:ext>
            </a:extLst>
          </p:cNvPr>
          <p:cNvSpPr>
            <a:spLocks noGrp="1"/>
          </p:cNvSpPr>
          <p:nvPr>
            <p:ph type="body" sz="half" idx="125" hasCustomPrompt="1"/>
          </p:nvPr>
        </p:nvSpPr>
        <p:spPr>
          <a:xfrm>
            <a:off x="236067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two</a:t>
            </a:r>
          </a:p>
        </p:txBody>
      </p:sp>
      <p:sp>
        <p:nvSpPr>
          <p:cNvPr id="15" name="Text Placeholder 2">
            <a:extLst>
              <a:ext uri="{FF2B5EF4-FFF2-40B4-BE49-F238E27FC236}">
                <a16:creationId xmlns:a16="http://schemas.microsoft.com/office/drawing/2014/main" id="{689B9326-1300-1638-4165-EAD346FC594F}"/>
              </a:ext>
            </a:extLst>
          </p:cNvPr>
          <p:cNvSpPr>
            <a:spLocks noGrp="1"/>
          </p:cNvSpPr>
          <p:nvPr>
            <p:ph type="body" sz="quarter" idx="126" hasCustomPrompt="1"/>
          </p:nvPr>
        </p:nvSpPr>
        <p:spPr>
          <a:xfrm>
            <a:off x="236099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17" name="Content Headline 3">
            <a:extLst>
              <a:ext uri="{FF2B5EF4-FFF2-40B4-BE49-F238E27FC236}">
                <a16:creationId xmlns:a16="http://schemas.microsoft.com/office/drawing/2014/main" id="{72B9ABEE-9D66-1394-E76E-DADEC73799A9}"/>
              </a:ext>
            </a:extLst>
          </p:cNvPr>
          <p:cNvSpPr>
            <a:spLocks noGrp="1"/>
          </p:cNvSpPr>
          <p:nvPr>
            <p:ph type="body" sz="half" idx="127" hasCustomPrompt="1"/>
          </p:nvPr>
        </p:nvSpPr>
        <p:spPr>
          <a:xfrm>
            <a:off x="432663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three</a:t>
            </a:r>
          </a:p>
        </p:txBody>
      </p:sp>
      <p:sp>
        <p:nvSpPr>
          <p:cNvPr id="19" name="Text Placeholder 3">
            <a:extLst>
              <a:ext uri="{FF2B5EF4-FFF2-40B4-BE49-F238E27FC236}">
                <a16:creationId xmlns:a16="http://schemas.microsoft.com/office/drawing/2014/main" id="{C8185FE2-3520-44C5-17BA-A725389B1A2A}"/>
              </a:ext>
            </a:extLst>
          </p:cNvPr>
          <p:cNvSpPr>
            <a:spLocks noGrp="1"/>
          </p:cNvSpPr>
          <p:nvPr>
            <p:ph type="body" sz="quarter" idx="128" hasCustomPrompt="1"/>
          </p:nvPr>
        </p:nvSpPr>
        <p:spPr>
          <a:xfrm>
            <a:off x="43269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21" name="Content Headline 4">
            <a:extLst>
              <a:ext uri="{FF2B5EF4-FFF2-40B4-BE49-F238E27FC236}">
                <a16:creationId xmlns:a16="http://schemas.microsoft.com/office/drawing/2014/main" id="{726F2683-45AD-E9E2-5A6E-C0ED866F20A6}"/>
              </a:ext>
            </a:extLst>
          </p:cNvPr>
          <p:cNvSpPr>
            <a:spLocks noGrp="1"/>
          </p:cNvSpPr>
          <p:nvPr>
            <p:ph type="body" sz="half" idx="129" hasCustomPrompt="1"/>
          </p:nvPr>
        </p:nvSpPr>
        <p:spPr>
          <a:xfrm>
            <a:off x="623163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four</a:t>
            </a:r>
          </a:p>
        </p:txBody>
      </p:sp>
      <p:sp>
        <p:nvSpPr>
          <p:cNvPr id="22" name="Text Placeholder 4">
            <a:extLst>
              <a:ext uri="{FF2B5EF4-FFF2-40B4-BE49-F238E27FC236}">
                <a16:creationId xmlns:a16="http://schemas.microsoft.com/office/drawing/2014/main" id="{C5FA8440-9172-2C6A-C1E8-0DB5958925EC}"/>
              </a:ext>
            </a:extLst>
          </p:cNvPr>
          <p:cNvSpPr>
            <a:spLocks noGrp="1"/>
          </p:cNvSpPr>
          <p:nvPr>
            <p:ph type="body" sz="quarter" idx="130" hasCustomPrompt="1"/>
          </p:nvPr>
        </p:nvSpPr>
        <p:spPr>
          <a:xfrm>
            <a:off x="623195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23" name="Content Headline 5">
            <a:extLst>
              <a:ext uri="{FF2B5EF4-FFF2-40B4-BE49-F238E27FC236}">
                <a16:creationId xmlns:a16="http://schemas.microsoft.com/office/drawing/2014/main" id="{42E1A084-3F5C-5E08-D5A7-AC50472AEB8F}"/>
              </a:ext>
            </a:extLst>
          </p:cNvPr>
          <p:cNvSpPr>
            <a:spLocks noGrp="1"/>
          </p:cNvSpPr>
          <p:nvPr>
            <p:ph type="body" sz="half" idx="131" hasCustomPrompt="1"/>
          </p:nvPr>
        </p:nvSpPr>
        <p:spPr>
          <a:xfrm>
            <a:off x="816711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five</a:t>
            </a:r>
          </a:p>
        </p:txBody>
      </p:sp>
      <p:sp>
        <p:nvSpPr>
          <p:cNvPr id="29" name="Text Placeholder 5">
            <a:extLst>
              <a:ext uri="{FF2B5EF4-FFF2-40B4-BE49-F238E27FC236}">
                <a16:creationId xmlns:a16="http://schemas.microsoft.com/office/drawing/2014/main" id="{95566AF8-F2B9-7F55-B428-91B2944E9875}"/>
              </a:ext>
            </a:extLst>
          </p:cNvPr>
          <p:cNvSpPr>
            <a:spLocks noGrp="1"/>
          </p:cNvSpPr>
          <p:nvPr>
            <p:ph type="body" sz="quarter" idx="132" hasCustomPrompt="1"/>
          </p:nvPr>
        </p:nvSpPr>
        <p:spPr>
          <a:xfrm>
            <a:off x="816743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0" name="Content Headline 6">
            <a:extLst>
              <a:ext uri="{FF2B5EF4-FFF2-40B4-BE49-F238E27FC236}">
                <a16:creationId xmlns:a16="http://schemas.microsoft.com/office/drawing/2014/main" id="{192E9F22-5EDC-867D-EC8D-2C5AFF744C34}"/>
              </a:ext>
            </a:extLst>
          </p:cNvPr>
          <p:cNvSpPr>
            <a:spLocks noGrp="1"/>
          </p:cNvSpPr>
          <p:nvPr>
            <p:ph type="body" sz="half" idx="133" hasCustomPrompt="1"/>
          </p:nvPr>
        </p:nvSpPr>
        <p:spPr>
          <a:xfrm>
            <a:off x="10056879" y="26574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six</a:t>
            </a:r>
          </a:p>
        </p:txBody>
      </p:sp>
      <p:sp>
        <p:nvSpPr>
          <p:cNvPr id="31" name="Text Placeholder 6">
            <a:extLst>
              <a:ext uri="{FF2B5EF4-FFF2-40B4-BE49-F238E27FC236}">
                <a16:creationId xmlns:a16="http://schemas.microsoft.com/office/drawing/2014/main" id="{F6B11EC9-2BF4-B13C-217E-8723DA49D804}"/>
              </a:ext>
            </a:extLst>
          </p:cNvPr>
          <p:cNvSpPr>
            <a:spLocks noGrp="1"/>
          </p:cNvSpPr>
          <p:nvPr>
            <p:ph type="body" sz="quarter" idx="134" hasCustomPrompt="1"/>
          </p:nvPr>
        </p:nvSpPr>
        <p:spPr>
          <a:xfrm>
            <a:off x="10057197" y="30775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2" name="Content Headline 7">
            <a:extLst>
              <a:ext uri="{FF2B5EF4-FFF2-40B4-BE49-F238E27FC236}">
                <a16:creationId xmlns:a16="http://schemas.microsoft.com/office/drawing/2014/main" id="{72FC7197-8245-2918-F0F3-73E03632EB56}"/>
              </a:ext>
            </a:extLst>
          </p:cNvPr>
          <p:cNvSpPr>
            <a:spLocks noGrp="1"/>
          </p:cNvSpPr>
          <p:nvPr>
            <p:ph type="body" sz="half" idx="135" hasCustomPrompt="1"/>
          </p:nvPr>
        </p:nvSpPr>
        <p:spPr>
          <a:xfrm>
            <a:off x="44043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seven</a:t>
            </a:r>
          </a:p>
        </p:txBody>
      </p:sp>
      <p:sp>
        <p:nvSpPr>
          <p:cNvPr id="33" name="Text Placeholder 7">
            <a:extLst>
              <a:ext uri="{FF2B5EF4-FFF2-40B4-BE49-F238E27FC236}">
                <a16:creationId xmlns:a16="http://schemas.microsoft.com/office/drawing/2014/main" id="{8C38FEB1-D31D-652A-3845-1494B9393358}"/>
              </a:ext>
            </a:extLst>
          </p:cNvPr>
          <p:cNvSpPr>
            <a:spLocks noGrp="1"/>
          </p:cNvSpPr>
          <p:nvPr>
            <p:ph type="body" sz="quarter" idx="136" hasCustomPrompt="1"/>
          </p:nvPr>
        </p:nvSpPr>
        <p:spPr>
          <a:xfrm>
            <a:off x="4407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4" name="Content Headline 8">
            <a:extLst>
              <a:ext uri="{FF2B5EF4-FFF2-40B4-BE49-F238E27FC236}">
                <a16:creationId xmlns:a16="http://schemas.microsoft.com/office/drawing/2014/main" id="{E5A39C46-BC51-8FB7-5598-557DCDACF9E5}"/>
              </a:ext>
            </a:extLst>
          </p:cNvPr>
          <p:cNvSpPr>
            <a:spLocks noGrp="1"/>
          </p:cNvSpPr>
          <p:nvPr>
            <p:ph type="body" sz="half" idx="137" hasCustomPrompt="1"/>
          </p:nvPr>
        </p:nvSpPr>
        <p:spPr>
          <a:xfrm>
            <a:off x="236067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eight</a:t>
            </a:r>
          </a:p>
        </p:txBody>
      </p:sp>
      <p:sp>
        <p:nvSpPr>
          <p:cNvPr id="35" name="Text Placeholder 8">
            <a:extLst>
              <a:ext uri="{FF2B5EF4-FFF2-40B4-BE49-F238E27FC236}">
                <a16:creationId xmlns:a16="http://schemas.microsoft.com/office/drawing/2014/main" id="{550DE7CD-F5DD-601A-AFDF-1B15F6CE61D8}"/>
              </a:ext>
            </a:extLst>
          </p:cNvPr>
          <p:cNvSpPr>
            <a:spLocks noGrp="1"/>
          </p:cNvSpPr>
          <p:nvPr>
            <p:ph type="body" sz="quarter" idx="138" hasCustomPrompt="1"/>
          </p:nvPr>
        </p:nvSpPr>
        <p:spPr>
          <a:xfrm>
            <a:off x="236099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6" name="Content Headline 9">
            <a:extLst>
              <a:ext uri="{FF2B5EF4-FFF2-40B4-BE49-F238E27FC236}">
                <a16:creationId xmlns:a16="http://schemas.microsoft.com/office/drawing/2014/main" id="{8814789A-7BF4-BDD0-E55F-301CF050B7AB}"/>
              </a:ext>
            </a:extLst>
          </p:cNvPr>
          <p:cNvSpPr>
            <a:spLocks noGrp="1"/>
          </p:cNvSpPr>
          <p:nvPr>
            <p:ph type="body" sz="half" idx="139" hasCustomPrompt="1"/>
          </p:nvPr>
        </p:nvSpPr>
        <p:spPr>
          <a:xfrm>
            <a:off x="432663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nine</a:t>
            </a:r>
          </a:p>
        </p:txBody>
      </p:sp>
      <p:sp>
        <p:nvSpPr>
          <p:cNvPr id="37" name="Text Placeholder 9">
            <a:extLst>
              <a:ext uri="{FF2B5EF4-FFF2-40B4-BE49-F238E27FC236}">
                <a16:creationId xmlns:a16="http://schemas.microsoft.com/office/drawing/2014/main" id="{F0BF0018-2E02-A1F8-9E90-3B3F748CE45F}"/>
              </a:ext>
            </a:extLst>
          </p:cNvPr>
          <p:cNvSpPr>
            <a:spLocks noGrp="1"/>
          </p:cNvSpPr>
          <p:nvPr>
            <p:ph type="body" sz="quarter" idx="140" hasCustomPrompt="1"/>
          </p:nvPr>
        </p:nvSpPr>
        <p:spPr>
          <a:xfrm>
            <a:off x="43269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8" name="Content Headline 10">
            <a:extLst>
              <a:ext uri="{FF2B5EF4-FFF2-40B4-BE49-F238E27FC236}">
                <a16:creationId xmlns:a16="http://schemas.microsoft.com/office/drawing/2014/main" id="{A114F1D5-B21E-F735-77C7-0D802953DF5D}"/>
              </a:ext>
            </a:extLst>
          </p:cNvPr>
          <p:cNvSpPr>
            <a:spLocks noGrp="1"/>
          </p:cNvSpPr>
          <p:nvPr>
            <p:ph type="body" sz="half" idx="141" hasCustomPrompt="1"/>
          </p:nvPr>
        </p:nvSpPr>
        <p:spPr>
          <a:xfrm>
            <a:off x="623163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ten</a:t>
            </a:r>
          </a:p>
        </p:txBody>
      </p:sp>
      <p:sp>
        <p:nvSpPr>
          <p:cNvPr id="39" name="Text Placeholder 10">
            <a:extLst>
              <a:ext uri="{FF2B5EF4-FFF2-40B4-BE49-F238E27FC236}">
                <a16:creationId xmlns:a16="http://schemas.microsoft.com/office/drawing/2014/main" id="{478BCEE0-1993-E964-4EB5-DE7C758AFD55}"/>
              </a:ext>
            </a:extLst>
          </p:cNvPr>
          <p:cNvSpPr>
            <a:spLocks noGrp="1"/>
          </p:cNvSpPr>
          <p:nvPr>
            <p:ph type="body" sz="quarter" idx="142" hasCustomPrompt="1"/>
          </p:nvPr>
        </p:nvSpPr>
        <p:spPr>
          <a:xfrm>
            <a:off x="623195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40" name="Content Headline 11">
            <a:extLst>
              <a:ext uri="{FF2B5EF4-FFF2-40B4-BE49-F238E27FC236}">
                <a16:creationId xmlns:a16="http://schemas.microsoft.com/office/drawing/2014/main" id="{1703675B-EA3F-11AA-E05D-DF74105CF6F9}"/>
              </a:ext>
            </a:extLst>
          </p:cNvPr>
          <p:cNvSpPr>
            <a:spLocks noGrp="1"/>
          </p:cNvSpPr>
          <p:nvPr>
            <p:ph type="body" sz="half" idx="143" hasCustomPrompt="1"/>
          </p:nvPr>
        </p:nvSpPr>
        <p:spPr>
          <a:xfrm>
            <a:off x="816711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eleven</a:t>
            </a:r>
          </a:p>
        </p:txBody>
      </p:sp>
      <p:sp>
        <p:nvSpPr>
          <p:cNvPr id="41" name="Text Placeholder 11">
            <a:extLst>
              <a:ext uri="{FF2B5EF4-FFF2-40B4-BE49-F238E27FC236}">
                <a16:creationId xmlns:a16="http://schemas.microsoft.com/office/drawing/2014/main" id="{1E68100F-2519-D787-DFFD-B2E44F23E8F7}"/>
              </a:ext>
            </a:extLst>
          </p:cNvPr>
          <p:cNvSpPr>
            <a:spLocks noGrp="1"/>
          </p:cNvSpPr>
          <p:nvPr>
            <p:ph type="body" sz="quarter" idx="144" hasCustomPrompt="1"/>
          </p:nvPr>
        </p:nvSpPr>
        <p:spPr>
          <a:xfrm>
            <a:off x="816743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42" name="Content Headline 12">
            <a:extLst>
              <a:ext uri="{FF2B5EF4-FFF2-40B4-BE49-F238E27FC236}">
                <a16:creationId xmlns:a16="http://schemas.microsoft.com/office/drawing/2014/main" id="{32ABA87F-C9F1-176F-E696-89051AFE56BE}"/>
              </a:ext>
            </a:extLst>
          </p:cNvPr>
          <p:cNvSpPr>
            <a:spLocks noGrp="1"/>
          </p:cNvSpPr>
          <p:nvPr>
            <p:ph type="body" sz="half" idx="145" hasCustomPrompt="1"/>
          </p:nvPr>
        </p:nvSpPr>
        <p:spPr>
          <a:xfrm>
            <a:off x="10056879" y="4410093"/>
            <a:ext cx="1693162" cy="332886"/>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Point twelve</a:t>
            </a:r>
          </a:p>
        </p:txBody>
      </p:sp>
      <p:sp>
        <p:nvSpPr>
          <p:cNvPr id="43" name="Text Placeholder 12">
            <a:extLst>
              <a:ext uri="{FF2B5EF4-FFF2-40B4-BE49-F238E27FC236}">
                <a16:creationId xmlns:a16="http://schemas.microsoft.com/office/drawing/2014/main" id="{1DE845DC-11DD-8EA4-7067-6ECA0644AB15}"/>
              </a:ext>
            </a:extLst>
          </p:cNvPr>
          <p:cNvSpPr>
            <a:spLocks noGrp="1"/>
          </p:cNvSpPr>
          <p:nvPr>
            <p:ph type="body" sz="quarter" idx="146" hasCustomPrompt="1"/>
          </p:nvPr>
        </p:nvSpPr>
        <p:spPr>
          <a:xfrm>
            <a:off x="10057197" y="4830161"/>
            <a:ext cx="1692843" cy="773563"/>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a:t>
            </a:r>
          </a:p>
        </p:txBody>
      </p:sp>
      <p:sp>
        <p:nvSpPr>
          <p:cNvPr id="3" name="Date">
            <a:extLst>
              <a:ext uri="{FF2B5EF4-FFF2-40B4-BE49-F238E27FC236}">
                <a16:creationId xmlns:a16="http://schemas.microsoft.com/office/drawing/2014/main" id="{E897907E-AE25-E63A-46FA-8E8406DEC04B}"/>
              </a:ext>
              <a:ext uri="{C183D7F6-B498-43B3-948B-1728B52AA6E4}">
                <adec:decorative xmlns:adec="http://schemas.microsoft.com/office/drawing/2017/decorative" val="1"/>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2" name="Text Placeholder 33">
            <a:extLst>
              <a:ext uri="{FF2B5EF4-FFF2-40B4-BE49-F238E27FC236}">
                <a16:creationId xmlns:a16="http://schemas.microsoft.com/office/drawing/2014/main" id="{4610AF7D-69C0-2B27-777D-93EB9D8849D2}"/>
              </a:ext>
              <a:ext uri="{C183D7F6-B498-43B3-948B-1728B52AA6E4}">
                <adec:decorative xmlns:adec="http://schemas.microsoft.com/office/drawing/2017/decorative" val="1"/>
              </a:ext>
            </a:extLst>
          </p:cNvPr>
          <p:cNvSpPr>
            <a:spLocks noGrp="1"/>
          </p:cNvSpPr>
          <p:nvPr>
            <p:ph type="body" sz="quarter" idx="147" hasCustomPrompt="1"/>
          </p:nvPr>
        </p:nvSpPr>
        <p:spPr>
          <a:xfrm>
            <a:off x="4305000" y="2972091"/>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7" name="Text Placeholder 33">
            <a:extLst>
              <a:ext uri="{FF2B5EF4-FFF2-40B4-BE49-F238E27FC236}">
                <a16:creationId xmlns:a16="http://schemas.microsoft.com/office/drawing/2014/main" id="{476ACAC3-93C9-A3B2-DAEA-4A6991C0EF26}"/>
              </a:ext>
              <a:ext uri="{C183D7F6-B498-43B3-948B-1728B52AA6E4}">
                <adec:decorative xmlns:adec="http://schemas.microsoft.com/office/drawing/2017/decorative" val="1"/>
              </a:ext>
            </a:extLst>
          </p:cNvPr>
          <p:cNvSpPr>
            <a:spLocks noGrp="1"/>
          </p:cNvSpPr>
          <p:nvPr>
            <p:ph type="body" sz="quarter" idx="148" hasCustomPrompt="1"/>
          </p:nvPr>
        </p:nvSpPr>
        <p:spPr>
          <a:xfrm>
            <a:off x="6239144" y="2972091"/>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0" name="Text Placeholder 33">
            <a:extLst>
              <a:ext uri="{FF2B5EF4-FFF2-40B4-BE49-F238E27FC236}">
                <a16:creationId xmlns:a16="http://schemas.microsoft.com/office/drawing/2014/main" id="{A686403E-E1C4-13B5-B21C-1236C659A366}"/>
              </a:ext>
              <a:ext uri="{C183D7F6-B498-43B3-948B-1728B52AA6E4}">
                <adec:decorative xmlns:adec="http://schemas.microsoft.com/office/drawing/2017/decorative" val="1"/>
              </a:ext>
            </a:extLst>
          </p:cNvPr>
          <p:cNvSpPr>
            <a:spLocks noGrp="1"/>
          </p:cNvSpPr>
          <p:nvPr>
            <p:ph type="body" sz="quarter" idx="149" hasCustomPrompt="1"/>
          </p:nvPr>
        </p:nvSpPr>
        <p:spPr>
          <a:xfrm>
            <a:off x="8189564" y="2972091"/>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2" name="Text Placeholder 33">
            <a:extLst>
              <a:ext uri="{FF2B5EF4-FFF2-40B4-BE49-F238E27FC236}">
                <a16:creationId xmlns:a16="http://schemas.microsoft.com/office/drawing/2014/main" id="{087E43FC-C73F-5B3D-C02C-96AC24DE2F13}"/>
              </a:ext>
              <a:ext uri="{C183D7F6-B498-43B3-948B-1728B52AA6E4}">
                <adec:decorative xmlns:adec="http://schemas.microsoft.com/office/drawing/2017/decorative" val="1"/>
              </a:ext>
            </a:extLst>
          </p:cNvPr>
          <p:cNvSpPr>
            <a:spLocks noGrp="1"/>
          </p:cNvSpPr>
          <p:nvPr>
            <p:ph type="body" sz="quarter" idx="150" hasCustomPrompt="1"/>
          </p:nvPr>
        </p:nvSpPr>
        <p:spPr>
          <a:xfrm>
            <a:off x="10103948" y="2972091"/>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4" name="Text Placeholder 33">
            <a:extLst>
              <a:ext uri="{FF2B5EF4-FFF2-40B4-BE49-F238E27FC236}">
                <a16:creationId xmlns:a16="http://schemas.microsoft.com/office/drawing/2014/main" id="{F50C70DF-3DD5-50F7-6F11-25207F14B80A}"/>
              </a:ext>
              <a:ext uri="{C183D7F6-B498-43B3-948B-1728B52AA6E4}">
                <adec:decorative xmlns:adec="http://schemas.microsoft.com/office/drawing/2017/decorative" val="1"/>
              </a:ext>
            </a:extLst>
          </p:cNvPr>
          <p:cNvSpPr>
            <a:spLocks noGrp="1"/>
          </p:cNvSpPr>
          <p:nvPr>
            <p:ph type="body" sz="quarter" idx="151" hasCustomPrompt="1"/>
          </p:nvPr>
        </p:nvSpPr>
        <p:spPr>
          <a:xfrm>
            <a:off x="4305000" y="4759138"/>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6" name="Text Placeholder 33">
            <a:extLst>
              <a:ext uri="{FF2B5EF4-FFF2-40B4-BE49-F238E27FC236}">
                <a16:creationId xmlns:a16="http://schemas.microsoft.com/office/drawing/2014/main" id="{6A8F0D72-D802-FBE9-52C6-C03647FB04EC}"/>
              </a:ext>
              <a:ext uri="{C183D7F6-B498-43B3-948B-1728B52AA6E4}">
                <adec:decorative xmlns:adec="http://schemas.microsoft.com/office/drawing/2017/decorative" val="1"/>
              </a:ext>
            </a:extLst>
          </p:cNvPr>
          <p:cNvSpPr>
            <a:spLocks noGrp="1"/>
          </p:cNvSpPr>
          <p:nvPr>
            <p:ph type="body" sz="quarter" idx="152" hasCustomPrompt="1"/>
          </p:nvPr>
        </p:nvSpPr>
        <p:spPr>
          <a:xfrm>
            <a:off x="6239144" y="475913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8" name="Text Placeholder 33">
            <a:extLst>
              <a:ext uri="{FF2B5EF4-FFF2-40B4-BE49-F238E27FC236}">
                <a16:creationId xmlns:a16="http://schemas.microsoft.com/office/drawing/2014/main" id="{65577783-0CB5-9F96-AEAD-00BDF60EE90E}"/>
              </a:ext>
              <a:ext uri="{C183D7F6-B498-43B3-948B-1728B52AA6E4}">
                <adec:decorative xmlns:adec="http://schemas.microsoft.com/office/drawing/2017/decorative" val="1"/>
              </a:ext>
            </a:extLst>
          </p:cNvPr>
          <p:cNvSpPr>
            <a:spLocks noGrp="1"/>
          </p:cNvSpPr>
          <p:nvPr>
            <p:ph type="body" sz="quarter" idx="153" hasCustomPrompt="1"/>
          </p:nvPr>
        </p:nvSpPr>
        <p:spPr>
          <a:xfrm>
            <a:off x="8189564" y="475913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24" name="Text Placeholder 33">
            <a:extLst>
              <a:ext uri="{FF2B5EF4-FFF2-40B4-BE49-F238E27FC236}">
                <a16:creationId xmlns:a16="http://schemas.microsoft.com/office/drawing/2014/main" id="{C9627319-819A-7144-9399-7A3A52D9B5BA}"/>
              </a:ext>
              <a:ext uri="{C183D7F6-B498-43B3-948B-1728B52AA6E4}">
                <adec:decorative xmlns:adec="http://schemas.microsoft.com/office/drawing/2017/decorative" val="1"/>
              </a:ext>
            </a:extLst>
          </p:cNvPr>
          <p:cNvSpPr>
            <a:spLocks noGrp="1"/>
          </p:cNvSpPr>
          <p:nvPr>
            <p:ph type="body" sz="quarter" idx="154" hasCustomPrompt="1"/>
          </p:nvPr>
        </p:nvSpPr>
        <p:spPr>
          <a:xfrm>
            <a:off x="10103948" y="475913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25" name="Text Placeholder 33">
            <a:extLst>
              <a:ext uri="{FF2B5EF4-FFF2-40B4-BE49-F238E27FC236}">
                <a16:creationId xmlns:a16="http://schemas.microsoft.com/office/drawing/2014/main" id="{AE49E98E-60C9-B48C-C176-4B6AB615E28C}"/>
              </a:ext>
              <a:ext uri="{C183D7F6-B498-43B3-948B-1728B52AA6E4}">
                <adec:decorative xmlns:adec="http://schemas.microsoft.com/office/drawing/2017/decorative" val="1"/>
              </a:ext>
            </a:extLst>
          </p:cNvPr>
          <p:cNvSpPr>
            <a:spLocks noGrp="1"/>
          </p:cNvSpPr>
          <p:nvPr>
            <p:ph type="body" sz="quarter" idx="155" hasCustomPrompt="1"/>
          </p:nvPr>
        </p:nvSpPr>
        <p:spPr>
          <a:xfrm>
            <a:off x="445312" y="2972091"/>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26" name="Text Placeholder 33">
            <a:extLst>
              <a:ext uri="{FF2B5EF4-FFF2-40B4-BE49-F238E27FC236}">
                <a16:creationId xmlns:a16="http://schemas.microsoft.com/office/drawing/2014/main" id="{5BE63255-6F0E-8239-A3E6-8D0B1641EF16}"/>
              </a:ext>
              <a:ext uri="{C183D7F6-B498-43B3-948B-1728B52AA6E4}">
                <adec:decorative xmlns:adec="http://schemas.microsoft.com/office/drawing/2017/decorative" val="1"/>
              </a:ext>
            </a:extLst>
          </p:cNvPr>
          <p:cNvSpPr>
            <a:spLocks noGrp="1"/>
          </p:cNvSpPr>
          <p:nvPr>
            <p:ph type="body" sz="quarter" idx="156" hasCustomPrompt="1"/>
          </p:nvPr>
        </p:nvSpPr>
        <p:spPr>
          <a:xfrm>
            <a:off x="2379456" y="2972091"/>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27" name="Text Placeholder 33">
            <a:extLst>
              <a:ext uri="{FF2B5EF4-FFF2-40B4-BE49-F238E27FC236}">
                <a16:creationId xmlns:a16="http://schemas.microsoft.com/office/drawing/2014/main" id="{987C1E87-FABA-D8F6-5FDD-0043B9B01D61}"/>
              </a:ext>
              <a:ext uri="{C183D7F6-B498-43B3-948B-1728B52AA6E4}">
                <adec:decorative xmlns:adec="http://schemas.microsoft.com/office/drawing/2017/decorative" val="1"/>
              </a:ext>
            </a:extLst>
          </p:cNvPr>
          <p:cNvSpPr>
            <a:spLocks noGrp="1"/>
          </p:cNvSpPr>
          <p:nvPr>
            <p:ph type="body" sz="quarter" idx="157" hasCustomPrompt="1"/>
          </p:nvPr>
        </p:nvSpPr>
        <p:spPr>
          <a:xfrm>
            <a:off x="445312" y="4759138"/>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28" name="Text Placeholder 33">
            <a:extLst>
              <a:ext uri="{FF2B5EF4-FFF2-40B4-BE49-F238E27FC236}">
                <a16:creationId xmlns:a16="http://schemas.microsoft.com/office/drawing/2014/main" id="{134F0478-68BD-A07D-CA25-82DD778B4925}"/>
              </a:ext>
              <a:ext uri="{C183D7F6-B498-43B3-948B-1728B52AA6E4}">
                <adec:decorative xmlns:adec="http://schemas.microsoft.com/office/drawing/2017/decorative" val="1"/>
              </a:ext>
            </a:extLst>
          </p:cNvPr>
          <p:cNvSpPr>
            <a:spLocks noGrp="1"/>
          </p:cNvSpPr>
          <p:nvPr>
            <p:ph type="body" sz="quarter" idx="158" hasCustomPrompt="1"/>
          </p:nvPr>
        </p:nvSpPr>
        <p:spPr>
          <a:xfrm>
            <a:off x="2379456" y="4759138"/>
            <a:ext cx="1666263"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Tree>
    <p:extLst>
      <p:ext uri="{BB962C8B-B14F-4D97-AF65-F5344CB8AC3E}">
        <p14:creationId xmlns:p14="http://schemas.microsoft.com/office/powerpoint/2010/main" val="3867668496"/>
      </p:ext>
    </p:extLst>
  </p:cSld>
  <p:clrMapOvr>
    <a:overrideClrMapping bg1="dk1" tx1="lt1" bg2="dk2" tx2="lt2" accent1="accent1" accent2="accent2" accent3="accent3" accent4="accent4" accent5="accent5" accent6="accent6" hlink="hlink" folHlink="folHlink"/>
  </p:clrMapOvr>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Stats and Facts 1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1387334F-0167-5A57-519A-648206A375BE}"/>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36035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Big numbers stats and facts</a:t>
            </a:r>
          </a:p>
        </p:txBody>
      </p:sp>
      <p:sp>
        <p:nvSpPr>
          <p:cNvPr id="5" name="Text Placeholder 1">
            <a:extLst>
              <a:ext uri="{FF2B5EF4-FFF2-40B4-BE49-F238E27FC236}">
                <a16:creationId xmlns:a16="http://schemas.microsoft.com/office/drawing/2014/main" id="{C898375A-2C62-96BD-B721-491046840078}"/>
              </a:ext>
            </a:extLst>
          </p:cNvPr>
          <p:cNvSpPr>
            <a:spLocks noGrp="1"/>
          </p:cNvSpPr>
          <p:nvPr>
            <p:ph type="body" sz="half" idx="118" hasCustomPrompt="1"/>
          </p:nvPr>
        </p:nvSpPr>
        <p:spPr>
          <a:xfrm>
            <a:off x="4305300" y="230428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7" name="Text Placeholder 2">
            <a:extLst>
              <a:ext uri="{FF2B5EF4-FFF2-40B4-BE49-F238E27FC236}">
                <a16:creationId xmlns:a16="http://schemas.microsoft.com/office/drawing/2014/main" id="{7D0EDEB9-6BB3-DE4F-4D8C-62B048DB2431}"/>
              </a:ext>
            </a:extLst>
          </p:cNvPr>
          <p:cNvSpPr>
            <a:spLocks noGrp="1"/>
          </p:cNvSpPr>
          <p:nvPr>
            <p:ph type="body" sz="half" idx="119" hasCustomPrompt="1"/>
          </p:nvPr>
        </p:nvSpPr>
        <p:spPr>
          <a:xfrm>
            <a:off x="4305300" y="3374739"/>
            <a:ext cx="1943100" cy="275747"/>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10" name="Text Placeholder 1">
            <a:extLst>
              <a:ext uri="{FF2B5EF4-FFF2-40B4-BE49-F238E27FC236}">
                <a16:creationId xmlns:a16="http://schemas.microsoft.com/office/drawing/2014/main" id="{B2CF37CB-E7CA-F0ED-B670-15D8DDF07F9B}"/>
              </a:ext>
            </a:extLst>
          </p:cNvPr>
          <p:cNvSpPr>
            <a:spLocks noGrp="1"/>
          </p:cNvSpPr>
          <p:nvPr>
            <p:ph type="body" sz="half" idx="120" hasCustomPrompt="1"/>
          </p:nvPr>
        </p:nvSpPr>
        <p:spPr>
          <a:xfrm>
            <a:off x="6953250" y="230428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1" name="Text Placeholder 2">
            <a:extLst>
              <a:ext uri="{FF2B5EF4-FFF2-40B4-BE49-F238E27FC236}">
                <a16:creationId xmlns:a16="http://schemas.microsoft.com/office/drawing/2014/main" id="{F956B1B6-B1E5-1820-3DBF-9FC6543D9A05}"/>
              </a:ext>
            </a:extLst>
          </p:cNvPr>
          <p:cNvSpPr>
            <a:spLocks noGrp="1"/>
          </p:cNvSpPr>
          <p:nvPr>
            <p:ph type="body" sz="half" idx="121" hasCustomPrompt="1"/>
          </p:nvPr>
        </p:nvSpPr>
        <p:spPr>
          <a:xfrm>
            <a:off x="6953250" y="337473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12" name="Text Placeholder 1">
            <a:extLst>
              <a:ext uri="{FF2B5EF4-FFF2-40B4-BE49-F238E27FC236}">
                <a16:creationId xmlns:a16="http://schemas.microsoft.com/office/drawing/2014/main" id="{61B06052-CBB2-60A5-2931-2310A99C2C6D}"/>
              </a:ext>
            </a:extLst>
          </p:cNvPr>
          <p:cNvSpPr>
            <a:spLocks noGrp="1"/>
          </p:cNvSpPr>
          <p:nvPr>
            <p:ph type="body" sz="half" idx="122" hasCustomPrompt="1"/>
          </p:nvPr>
        </p:nvSpPr>
        <p:spPr>
          <a:xfrm>
            <a:off x="9813890" y="230428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3" name="Text Placeholder 2">
            <a:extLst>
              <a:ext uri="{FF2B5EF4-FFF2-40B4-BE49-F238E27FC236}">
                <a16:creationId xmlns:a16="http://schemas.microsoft.com/office/drawing/2014/main" id="{E9A537BB-E46A-6BC5-C2D2-98DBB5F1B5CF}"/>
              </a:ext>
            </a:extLst>
          </p:cNvPr>
          <p:cNvSpPr>
            <a:spLocks noGrp="1"/>
          </p:cNvSpPr>
          <p:nvPr>
            <p:ph type="body" sz="half" idx="123" hasCustomPrompt="1"/>
          </p:nvPr>
        </p:nvSpPr>
        <p:spPr>
          <a:xfrm>
            <a:off x="9813890" y="337473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15" name="Text Placeholder 1">
            <a:extLst>
              <a:ext uri="{FF2B5EF4-FFF2-40B4-BE49-F238E27FC236}">
                <a16:creationId xmlns:a16="http://schemas.microsoft.com/office/drawing/2014/main" id="{01FC0D43-A028-5D53-C3AE-FEFDA5AC1FAF}"/>
              </a:ext>
            </a:extLst>
          </p:cNvPr>
          <p:cNvSpPr>
            <a:spLocks noGrp="1"/>
          </p:cNvSpPr>
          <p:nvPr>
            <p:ph type="body" sz="half" idx="124" hasCustomPrompt="1"/>
          </p:nvPr>
        </p:nvSpPr>
        <p:spPr>
          <a:xfrm>
            <a:off x="4305300" y="440740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6" name="Text Placeholder 2">
            <a:extLst>
              <a:ext uri="{FF2B5EF4-FFF2-40B4-BE49-F238E27FC236}">
                <a16:creationId xmlns:a16="http://schemas.microsoft.com/office/drawing/2014/main" id="{93C70B77-CEAB-EFB5-84CA-F92FCBDFB644}"/>
              </a:ext>
            </a:extLst>
          </p:cNvPr>
          <p:cNvSpPr>
            <a:spLocks noGrp="1"/>
          </p:cNvSpPr>
          <p:nvPr>
            <p:ph type="body" sz="half" idx="125" hasCustomPrompt="1"/>
          </p:nvPr>
        </p:nvSpPr>
        <p:spPr>
          <a:xfrm>
            <a:off x="4305300" y="547785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17" name="Text Placeholder 1">
            <a:extLst>
              <a:ext uri="{FF2B5EF4-FFF2-40B4-BE49-F238E27FC236}">
                <a16:creationId xmlns:a16="http://schemas.microsoft.com/office/drawing/2014/main" id="{26CEF055-AD83-CB5E-4BA4-9C221718DD9B}"/>
              </a:ext>
            </a:extLst>
          </p:cNvPr>
          <p:cNvSpPr>
            <a:spLocks noGrp="1"/>
          </p:cNvSpPr>
          <p:nvPr>
            <p:ph type="body" sz="half" idx="126" hasCustomPrompt="1"/>
          </p:nvPr>
        </p:nvSpPr>
        <p:spPr>
          <a:xfrm>
            <a:off x="6953250" y="440740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8" name="Text Placeholder 2">
            <a:extLst>
              <a:ext uri="{FF2B5EF4-FFF2-40B4-BE49-F238E27FC236}">
                <a16:creationId xmlns:a16="http://schemas.microsoft.com/office/drawing/2014/main" id="{A264652A-5FDE-13E8-3D6C-39DA2934BFB8}"/>
              </a:ext>
            </a:extLst>
          </p:cNvPr>
          <p:cNvSpPr>
            <a:spLocks noGrp="1"/>
          </p:cNvSpPr>
          <p:nvPr>
            <p:ph type="body" sz="half" idx="127" hasCustomPrompt="1"/>
          </p:nvPr>
        </p:nvSpPr>
        <p:spPr>
          <a:xfrm>
            <a:off x="6953250" y="547785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19" name="Text Placeholder 1">
            <a:extLst>
              <a:ext uri="{FF2B5EF4-FFF2-40B4-BE49-F238E27FC236}">
                <a16:creationId xmlns:a16="http://schemas.microsoft.com/office/drawing/2014/main" id="{A28329C3-4715-5F8E-6880-5E3E91878D67}"/>
              </a:ext>
            </a:extLst>
          </p:cNvPr>
          <p:cNvSpPr>
            <a:spLocks noGrp="1"/>
          </p:cNvSpPr>
          <p:nvPr>
            <p:ph type="body" sz="half" idx="128" hasCustomPrompt="1"/>
          </p:nvPr>
        </p:nvSpPr>
        <p:spPr>
          <a:xfrm>
            <a:off x="9813890" y="4407408"/>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20" name="Text Placeholder 2">
            <a:extLst>
              <a:ext uri="{FF2B5EF4-FFF2-40B4-BE49-F238E27FC236}">
                <a16:creationId xmlns:a16="http://schemas.microsoft.com/office/drawing/2014/main" id="{F4E1DD44-6190-BFDB-9390-19784F251109}"/>
              </a:ext>
            </a:extLst>
          </p:cNvPr>
          <p:cNvSpPr>
            <a:spLocks noGrp="1"/>
          </p:cNvSpPr>
          <p:nvPr>
            <p:ph type="body" sz="half" idx="129" hasCustomPrompt="1"/>
          </p:nvPr>
        </p:nvSpPr>
        <p:spPr>
          <a:xfrm>
            <a:off x="9813890" y="547785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 details</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4171561430"/>
      </p:ext>
    </p:extLst>
  </p:cSld>
  <p:clrMapOvr>
    <a:overrideClrMapping bg1="dk1" tx1="lt1" bg2="dk2" tx2="lt2" accent1="accent1" accent2="accent2" accent3="accent3" accent4="accent4" accent5="accent5" accent6="accent6" hlink="hlink" folHlink="folHlink"/>
  </p:clrMapOvr>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Stats and Facts 2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 incididunt ut labore et dolor.</a:t>
            </a:r>
          </a:p>
        </p:txBody>
      </p:sp>
      <p:sp>
        <p:nvSpPr>
          <p:cNvPr id="5" name="Text Placeholder 1">
            <a:extLst>
              <a:ext uri="{FF2B5EF4-FFF2-40B4-BE49-F238E27FC236}">
                <a16:creationId xmlns:a16="http://schemas.microsoft.com/office/drawing/2014/main" id="{43C1F17E-A7AE-492F-48AE-10D791DF7378}"/>
              </a:ext>
            </a:extLst>
          </p:cNvPr>
          <p:cNvSpPr>
            <a:spLocks noGrp="1"/>
          </p:cNvSpPr>
          <p:nvPr>
            <p:ph type="body" sz="half" idx="118" hasCustomPrompt="1"/>
          </p:nvPr>
        </p:nvSpPr>
        <p:spPr>
          <a:xfrm>
            <a:off x="1371600" y="3375653"/>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7" name="Text Placeholder 2">
            <a:extLst>
              <a:ext uri="{FF2B5EF4-FFF2-40B4-BE49-F238E27FC236}">
                <a16:creationId xmlns:a16="http://schemas.microsoft.com/office/drawing/2014/main" id="{A3F8B44F-9191-BDEB-C4A0-1047DE730516}"/>
              </a:ext>
            </a:extLst>
          </p:cNvPr>
          <p:cNvSpPr>
            <a:spLocks noGrp="1"/>
          </p:cNvSpPr>
          <p:nvPr>
            <p:ph type="body" sz="half" idx="119" hasCustomPrompt="1"/>
          </p:nvPr>
        </p:nvSpPr>
        <p:spPr>
          <a:xfrm>
            <a:off x="1371600" y="4446104"/>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5" name="Text Placeholder 6">
            <a:extLst>
              <a:ext uri="{FF2B5EF4-FFF2-40B4-BE49-F238E27FC236}">
                <a16:creationId xmlns:a16="http://schemas.microsoft.com/office/drawing/2014/main" id="{9D8AAB2C-D8F0-EDEC-DB13-25172F20891F}"/>
              </a:ext>
            </a:extLst>
          </p:cNvPr>
          <p:cNvSpPr>
            <a:spLocks noGrp="1"/>
          </p:cNvSpPr>
          <p:nvPr>
            <p:ph type="body" sz="quarter" idx="13" hasCustomPrompt="1"/>
          </p:nvPr>
        </p:nvSpPr>
        <p:spPr>
          <a:xfrm>
            <a:off x="1371600" y="4832904"/>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10" name="Text Placeholder 1">
            <a:extLst>
              <a:ext uri="{FF2B5EF4-FFF2-40B4-BE49-F238E27FC236}">
                <a16:creationId xmlns:a16="http://schemas.microsoft.com/office/drawing/2014/main" id="{1DFC83AC-4B78-578A-AE5F-BEABD2807AD5}"/>
              </a:ext>
            </a:extLst>
          </p:cNvPr>
          <p:cNvSpPr>
            <a:spLocks noGrp="1"/>
          </p:cNvSpPr>
          <p:nvPr>
            <p:ph type="body" sz="half" idx="120" hasCustomPrompt="1"/>
          </p:nvPr>
        </p:nvSpPr>
        <p:spPr>
          <a:xfrm>
            <a:off x="5256856" y="3375653"/>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1" name="Text Placeholder 2">
            <a:extLst>
              <a:ext uri="{FF2B5EF4-FFF2-40B4-BE49-F238E27FC236}">
                <a16:creationId xmlns:a16="http://schemas.microsoft.com/office/drawing/2014/main" id="{1E536C77-2016-A33D-C765-7C152AEC7172}"/>
              </a:ext>
            </a:extLst>
          </p:cNvPr>
          <p:cNvSpPr>
            <a:spLocks noGrp="1"/>
          </p:cNvSpPr>
          <p:nvPr>
            <p:ph type="body" sz="half" idx="121" hasCustomPrompt="1"/>
          </p:nvPr>
        </p:nvSpPr>
        <p:spPr>
          <a:xfrm>
            <a:off x="5256856" y="4446104"/>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6" name="Text Placeholder 6">
            <a:extLst>
              <a:ext uri="{FF2B5EF4-FFF2-40B4-BE49-F238E27FC236}">
                <a16:creationId xmlns:a16="http://schemas.microsoft.com/office/drawing/2014/main" id="{5D2587FE-FBF7-25B5-2B17-5EE6806E815B}"/>
              </a:ext>
            </a:extLst>
          </p:cNvPr>
          <p:cNvSpPr>
            <a:spLocks noGrp="1"/>
          </p:cNvSpPr>
          <p:nvPr>
            <p:ph type="body" sz="quarter" idx="124" hasCustomPrompt="1"/>
          </p:nvPr>
        </p:nvSpPr>
        <p:spPr>
          <a:xfrm>
            <a:off x="5273040" y="4832904"/>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12" name="Text Placeholder 1">
            <a:extLst>
              <a:ext uri="{FF2B5EF4-FFF2-40B4-BE49-F238E27FC236}">
                <a16:creationId xmlns:a16="http://schemas.microsoft.com/office/drawing/2014/main" id="{77118953-86DE-48E9-5E9C-DB6F066E14ED}"/>
              </a:ext>
            </a:extLst>
          </p:cNvPr>
          <p:cNvSpPr>
            <a:spLocks noGrp="1"/>
          </p:cNvSpPr>
          <p:nvPr>
            <p:ph type="body" sz="half" idx="122" hasCustomPrompt="1"/>
          </p:nvPr>
        </p:nvSpPr>
        <p:spPr>
          <a:xfrm>
            <a:off x="9105900" y="3375653"/>
            <a:ext cx="1943100" cy="1039323"/>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6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3" name="Text Placeholder 2">
            <a:extLst>
              <a:ext uri="{FF2B5EF4-FFF2-40B4-BE49-F238E27FC236}">
                <a16:creationId xmlns:a16="http://schemas.microsoft.com/office/drawing/2014/main" id="{1C70E15E-52DA-4AAA-0152-719010081A51}"/>
              </a:ext>
            </a:extLst>
          </p:cNvPr>
          <p:cNvSpPr>
            <a:spLocks noGrp="1"/>
          </p:cNvSpPr>
          <p:nvPr>
            <p:ph type="body" sz="half" idx="123" hasCustomPrompt="1"/>
          </p:nvPr>
        </p:nvSpPr>
        <p:spPr>
          <a:xfrm>
            <a:off x="9105900" y="4446104"/>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7" name="Text Placeholder 6">
            <a:extLst>
              <a:ext uri="{FF2B5EF4-FFF2-40B4-BE49-F238E27FC236}">
                <a16:creationId xmlns:a16="http://schemas.microsoft.com/office/drawing/2014/main" id="{1C710AFF-6768-7DFA-38C5-1C77A3E25875}"/>
              </a:ext>
            </a:extLst>
          </p:cNvPr>
          <p:cNvSpPr>
            <a:spLocks noGrp="1"/>
          </p:cNvSpPr>
          <p:nvPr>
            <p:ph type="body" sz="quarter" idx="125" hasCustomPrompt="1"/>
          </p:nvPr>
        </p:nvSpPr>
        <p:spPr>
          <a:xfrm>
            <a:off x="9113520" y="4832904"/>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14" name="Text Placeholder 33">
            <a:extLst>
              <a:ext uri="{FF2B5EF4-FFF2-40B4-BE49-F238E27FC236}">
                <a16:creationId xmlns:a16="http://schemas.microsoft.com/office/drawing/2014/main" id="{247E2353-3F58-9BA3-ED1B-6A550B38F742}"/>
              </a:ext>
              <a:ext uri="{C183D7F6-B498-43B3-948B-1728B52AA6E4}">
                <adec:decorative xmlns:adec="http://schemas.microsoft.com/office/drawing/2017/decorative" val="1"/>
              </a:ext>
            </a:extLst>
          </p:cNvPr>
          <p:cNvSpPr>
            <a:spLocks noGrp="1"/>
          </p:cNvSpPr>
          <p:nvPr>
            <p:ph type="body" sz="quarter" idx="135" hasCustomPrompt="1"/>
          </p:nvPr>
        </p:nvSpPr>
        <p:spPr>
          <a:xfrm rot="16200000">
            <a:off x="242226"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8" name="Text Placeholder 33">
            <a:extLst>
              <a:ext uri="{FF2B5EF4-FFF2-40B4-BE49-F238E27FC236}">
                <a16:creationId xmlns:a16="http://schemas.microsoft.com/office/drawing/2014/main" id="{815753F8-07CD-07AA-1F2B-07F221D72636}"/>
              </a:ext>
              <a:ext uri="{C183D7F6-B498-43B3-948B-1728B52AA6E4}">
                <adec:decorative xmlns:adec="http://schemas.microsoft.com/office/drawing/2017/decorative" val="1"/>
              </a:ext>
            </a:extLst>
          </p:cNvPr>
          <p:cNvSpPr>
            <a:spLocks noGrp="1"/>
          </p:cNvSpPr>
          <p:nvPr>
            <p:ph type="body" sz="quarter" idx="136" hasCustomPrompt="1"/>
          </p:nvPr>
        </p:nvSpPr>
        <p:spPr>
          <a:xfrm rot="16200000">
            <a:off x="4123944"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9" name="Text Placeholder 33">
            <a:extLst>
              <a:ext uri="{FF2B5EF4-FFF2-40B4-BE49-F238E27FC236}">
                <a16:creationId xmlns:a16="http://schemas.microsoft.com/office/drawing/2014/main" id="{FD81664B-3534-4009-BC32-36589B664991}"/>
              </a:ext>
              <a:ext uri="{C183D7F6-B498-43B3-948B-1728B52AA6E4}">
                <adec:decorative xmlns:adec="http://schemas.microsoft.com/office/drawing/2017/decorative" val="1"/>
              </a:ext>
            </a:extLst>
          </p:cNvPr>
          <p:cNvSpPr>
            <a:spLocks noGrp="1"/>
          </p:cNvSpPr>
          <p:nvPr>
            <p:ph type="body" sz="quarter" idx="137" hasCustomPrompt="1"/>
          </p:nvPr>
        </p:nvSpPr>
        <p:spPr>
          <a:xfrm rot="16200000">
            <a:off x="7969803" y="4436960"/>
            <a:ext cx="1828800"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Tree>
    <p:extLst>
      <p:ext uri="{BB962C8B-B14F-4D97-AF65-F5344CB8AC3E}">
        <p14:creationId xmlns:p14="http://schemas.microsoft.com/office/powerpoint/2010/main" val="1578917424"/>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Gradient Background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457849905"/>
      </p:ext>
    </p:extLst>
  </p:cSld>
  <p:clrMapOvr>
    <a:masterClrMapping/>
  </p:clrMapOvr>
  <p:hf hdr="0" ftr="0" dt="0"/>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Stats and Facts 3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a:t>
            </a:r>
          </a:p>
        </p:txBody>
      </p:sp>
      <p:sp>
        <p:nvSpPr>
          <p:cNvPr id="12" name="Text Placeholder 1">
            <a:extLst>
              <a:ext uri="{FF2B5EF4-FFF2-40B4-BE49-F238E27FC236}">
                <a16:creationId xmlns:a16="http://schemas.microsoft.com/office/drawing/2014/main" id="{95602E4C-9801-29F4-8538-842F4F23BD6C}"/>
              </a:ext>
            </a:extLst>
          </p:cNvPr>
          <p:cNvSpPr>
            <a:spLocks noGrp="1"/>
          </p:cNvSpPr>
          <p:nvPr>
            <p:ph type="body" sz="half" idx="118" hasCustomPrompt="1"/>
          </p:nvPr>
        </p:nvSpPr>
        <p:spPr>
          <a:xfrm>
            <a:off x="60960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3" name="Text Placeholder 2">
            <a:extLst>
              <a:ext uri="{FF2B5EF4-FFF2-40B4-BE49-F238E27FC236}">
                <a16:creationId xmlns:a16="http://schemas.microsoft.com/office/drawing/2014/main" id="{EB5B91DC-CB01-0CED-984C-7C2C461B722A}"/>
              </a:ext>
            </a:extLst>
          </p:cNvPr>
          <p:cNvSpPr>
            <a:spLocks noGrp="1"/>
          </p:cNvSpPr>
          <p:nvPr>
            <p:ph type="body" sz="half" idx="119" hasCustomPrompt="1"/>
          </p:nvPr>
        </p:nvSpPr>
        <p:spPr>
          <a:xfrm>
            <a:off x="609600" y="320877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4" name="Text Placeholder 6">
            <a:extLst>
              <a:ext uri="{FF2B5EF4-FFF2-40B4-BE49-F238E27FC236}">
                <a16:creationId xmlns:a16="http://schemas.microsoft.com/office/drawing/2014/main" id="{F87533CE-9A1C-9775-1974-D080D7D55B3D}"/>
              </a:ext>
            </a:extLst>
          </p:cNvPr>
          <p:cNvSpPr>
            <a:spLocks noGrp="1"/>
          </p:cNvSpPr>
          <p:nvPr>
            <p:ph type="body" sz="quarter" idx="13" hasCustomPrompt="1"/>
          </p:nvPr>
        </p:nvSpPr>
        <p:spPr>
          <a:xfrm>
            <a:off x="60960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15" name="Text Placeholder 1">
            <a:extLst>
              <a:ext uri="{FF2B5EF4-FFF2-40B4-BE49-F238E27FC236}">
                <a16:creationId xmlns:a16="http://schemas.microsoft.com/office/drawing/2014/main" id="{A1A29A60-593B-A3D2-43F6-B21E1ED3F02E}"/>
              </a:ext>
            </a:extLst>
          </p:cNvPr>
          <p:cNvSpPr>
            <a:spLocks noGrp="1"/>
          </p:cNvSpPr>
          <p:nvPr>
            <p:ph type="body" sz="half" idx="120" hasCustomPrompt="1"/>
          </p:nvPr>
        </p:nvSpPr>
        <p:spPr>
          <a:xfrm>
            <a:off x="355092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6" name="Text Placeholder 2">
            <a:extLst>
              <a:ext uri="{FF2B5EF4-FFF2-40B4-BE49-F238E27FC236}">
                <a16:creationId xmlns:a16="http://schemas.microsoft.com/office/drawing/2014/main" id="{15BF25EB-6399-0FFC-26E7-A02DA554B57C}"/>
              </a:ext>
            </a:extLst>
          </p:cNvPr>
          <p:cNvSpPr>
            <a:spLocks noGrp="1"/>
          </p:cNvSpPr>
          <p:nvPr>
            <p:ph type="body" sz="half" idx="121" hasCustomPrompt="1"/>
          </p:nvPr>
        </p:nvSpPr>
        <p:spPr>
          <a:xfrm>
            <a:off x="3550920" y="3208779"/>
            <a:ext cx="1943100" cy="275747"/>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7" name="Text Placeholder 6">
            <a:extLst>
              <a:ext uri="{FF2B5EF4-FFF2-40B4-BE49-F238E27FC236}">
                <a16:creationId xmlns:a16="http://schemas.microsoft.com/office/drawing/2014/main" id="{CCC1310A-4197-CC04-B34F-35E4F0CC96D0}"/>
              </a:ext>
            </a:extLst>
          </p:cNvPr>
          <p:cNvSpPr>
            <a:spLocks noGrp="1"/>
          </p:cNvSpPr>
          <p:nvPr>
            <p:ph type="body" sz="quarter" idx="122" hasCustomPrompt="1"/>
          </p:nvPr>
        </p:nvSpPr>
        <p:spPr>
          <a:xfrm>
            <a:off x="355092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18" name="Text Placeholder 1">
            <a:extLst>
              <a:ext uri="{FF2B5EF4-FFF2-40B4-BE49-F238E27FC236}">
                <a16:creationId xmlns:a16="http://schemas.microsoft.com/office/drawing/2014/main" id="{57EDADE7-760B-008A-D502-905A9DD4F611}"/>
              </a:ext>
            </a:extLst>
          </p:cNvPr>
          <p:cNvSpPr>
            <a:spLocks noGrp="1"/>
          </p:cNvSpPr>
          <p:nvPr>
            <p:ph type="body" sz="half" idx="123" hasCustomPrompt="1"/>
          </p:nvPr>
        </p:nvSpPr>
        <p:spPr>
          <a:xfrm>
            <a:off x="644652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9" name="Text Placeholder 2">
            <a:extLst>
              <a:ext uri="{FF2B5EF4-FFF2-40B4-BE49-F238E27FC236}">
                <a16:creationId xmlns:a16="http://schemas.microsoft.com/office/drawing/2014/main" id="{8D03BC51-5617-F674-D95F-1B1A7AD7F198}"/>
              </a:ext>
            </a:extLst>
          </p:cNvPr>
          <p:cNvSpPr>
            <a:spLocks noGrp="1"/>
          </p:cNvSpPr>
          <p:nvPr>
            <p:ph type="body" sz="half" idx="124" hasCustomPrompt="1"/>
          </p:nvPr>
        </p:nvSpPr>
        <p:spPr>
          <a:xfrm>
            <a:off x="6446520" y="3208779"/>
            <a:ext cx="1943100" cy="275747"/>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20" name="Text Placeholder 6">
            <a:extLst>
              <a:ext uri="{FF2B5EF4-FFF2-40B4-BE49-F238E27FC236}">
                <a16:creationId xmlns:a16="http://schemas.microsoft.com/office/drawing/2014/main" id="{17B4CA9C-BBB9-CE5D-8F34-ABBD8778BD69}"/>
              </a:ext>
            </a:extLst>
          </p:cNvPr>
          <p:cNvSpPr>
            <a:spLocks noGrp="1"/>
          </p:cNvSpPr>
          <p:nvPr>
            <p:ph type="body" sz="quarter" idx="125" hasCustomPrompt="1"/>
          </p:nvPr>
        </p:nvSpPr>
        <p:spPr>
          <a:xfrm>
            <a:off x="644652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21" name="Text Placeholder 1">
            <a:extLst>
              <a:ext uri="{FF2B5EF4-FFF2-40B4-BE49-F238E27FC236}">
                <a16:creationId xmlns:a16="http://schemas.microsoft.com/office/drawing/2014/main" id="{7F6C9204-0553-9C1C-0AE4-CD9779A02B72}"/>
              </a:ext>
            </a:extLst>
          </p:cNvPr>
          <p:cNvSpPr>
            <a:spLocks noGrp="1"/>
          </p:cNvSpPr>
          <p:nvPr>
            <p:ph type="body" sz="half" idx="126" hasCustomPrompt="1"/>
          </p:nvPr>
        </p:nvSpPr>
        <p:spPr>
          <a:xfrm>
            <a:off x="931164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22" name="Text Placeholder 2">
            <a:extLst>
              <a:ext uri="{FF2B5EF4-FFF2-40B4-BE49-F238E27FC236}">
                <a16:creationId xmlns:a16="http://schemas.microsoft.com/office/drawing/2014/main" id="{2660638D-3444-BD24-B629-A5DDE3E0EA6A}"/>
              </a:ext>
            </a:extLst>
          </p:cNvPr>
          <p:cNvSpPr>
            <a:spLocks noGrp="1"/>
          </p:cNvSpPr>
          <p:nvPr>
            <p:ph type="body" sz="half" idx="127" hasCustomPrompt="1"/>
          </p:nvPr>
        </p:nvSpPr>
        <p:spPr>
          <a:xfrm>
            <a:off x="9311640" y="3208779"/>
            <a:ext cx="1943100" cy="275747"/>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23" name="Text Placeholder 6">
            <a:extLst>
              <a:ext uri="{FF2B5EF4-FFF2-40B4-BE49-F238E27FC236}">
                <a16:creationId xmlns:a16="http://schemas.microsoft.com/office/drawing/2014/main" id="{84D8EAB0-6AE2-CA3C-9CC3-E7AB2EE8F02B}"/>
              </a:ext>
            </a:extLst>
          </p:cNvPr>
          <p:cNvSpPr>
            <a:spLocks noGrp="1"/>
          </p:cNvSpPr>
          <p:nvPr>
            <p:ph type="body" sz="quarter" idx="128" hasCustomPrompt="1"/>
          </p:nvPr>
        </p:nvSpPr>
        <p:spPr>
          <a:xfrm>
            <a:off x="931164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25" name="Text Placeholder 27">
            <a:extLst>
              <a:ext uri="{FF2B5EF4-FFF2-40B4-BE49-F238E27FC236}">
                <a16:creationId xmlns:a16="http://schemas.microsoft.com/office/drawing/2014/main" id="{5F142B4A-446A-35DE-ACD2-CF2002EE7BEB}"/>
              </a:ext>
            </a:extLst>
          </p:cNvPr>
          <p:cNvSpPr>
            <a:spLocks noGrp="1"/>
          </p:cNvSpPr>
          <p:nvPr>
            <p:ph type="body" sz="quarter" idx="129"/>
          </p:nvPr>
        </p:nvSpPr>
        <p:spPr>
          <a:xfrm>
            <a:off x="419100" y="2411413"/>
            <a:ext cx="2667000" cy="3608387"/>
          </a:xfrm>
          <a:prstGeom prst="roundRect">
            <a:avLst>
              <a:gd name="adj" fmla="val 7316"/>
            </a:avLst>
          </a:prstGeom>
          <a:ln w="12700">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27">
            <a:extLst>
              <a:ext uri="{FF2B5EF4-FFF2-40B4-BE49-F238E27FC236}">
                <a16:creationId xmlns:a16="http://schemas.microsoft.com/office/drawing/2014/main" id="{77958F3B-AF7F-DFF4-7F7F-A22EA864D118}"/>
              </a:ext>
            </a:extLst>
          </p:cNvPr>
          <p:cNvSpPr>
            <a:spLocks noGrp="1"/>
          </p:cNvSpPr>
          <p:nvPr>
            <p:ph type="body" sz="quarter" idx="130"/>
          </p:nvPr>
        </p:nvSpPr>
        <p:spPr>
          <a:xfrm>
            <a:off x="3318510" y="2411413"/>
            <a:ext cx="2667000" cy="3608387"/>
          </a:xfrm>
          <a:prstGeom prst="roundRect">
            <a:avLst>
              <a:gd name="adj" fmla="val 7316"/>
            </a:avLst>
          </a:prstGeom>
          <a:ln w="12700">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27">
            <a:extLst>
              <a:ext uri="{FF2B5EF4-FFF2-40B4-BE49-F238E27FC236}">
                <a16:creationId xmlns:a16="http://schemas.microsoft.com/office/drawing/2014/main" id="{40A24CB6-695C-56D2-BABC-21712DD245E9}"/>
              </a:ext>
            </a:extLst>
          </p:cNvPr>
          <p:cNvSpPr>
            <a:spLocks noGrp="1"/>
          </p:cNvSpPr>
          <p:nvPr>
            <p:ph type="body" sz="quarter" idx="131"/>
          </p:nvPr>
        </p:nvSpPr>
        <p:spPr>
          <a:xfrm>
            <a:off x="6210300" y="2411413"/>
            <a:ext cx="2667000" cy="3608387"/>
          </a:xfrm>
          <a:prstGeom prst="roundRect">
            <a:avLst>
              <a:gd name="adj" fmla="val 7316"/>
            </a:avLst>
          </a:prstGeom>
          <a:ln w="12700">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27">
            <a:extLst>
              <a:ext uri="{FF2B5EF4-FFF2-40B4-BE49-F238E27FC236}">
                <a16:creationId xmlns:a16="http://schemas.microsoft.com/office/drawing/2014/main" id="{B4D7439D-F8CF-5102-B987-9C4D8F9F56DD}"/>
              </a:ext>
            </a:extLst>
          </p:cNvPr>
          <p:cNvSpPr>
            <a:spLocks noGrp="1"/>
          </p:cNvSpPr>
          <p:nvPr>
            <p:ph type="body" sz="quarter" idx="132"/>
          </p:nvPr>
        </p:nvSpPr>
        <p:spPr>
          <a:xfrm>
            <a:off x="9113180" y="2411413"/>
            <a:ext cx="2667000" cy="3608387"/>
          </a:xfrm>
          <a:prstGeom prst="roundRect">
            <a:avLst>
              <a:gd name="adj" fmla="val 7316"/>
            </a:avLst>
          </a:prstGeom>
          <a:ln w="12700">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6506899"/>
      </p:ext>
    </p:extLst>
  </p:cSld>
  <p:clrMapOvr>
    <a:overrideClrMapping bg1="dk1" tx1="lt1" bg2="dk2" tx2="lt2" accent1="accent1" accent2="accent2" accent3="accent3" accent4="accent4" accent5="accent5" accent6="accent6" hlink="hlink" folHlink="folHlink"/>
  </p:clrMapOvr>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Long Headline Only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 incididunt ut labore et dolor.</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893153995"/>
      </p:ext>
    </p:extLst>
  </p:cSld>
  <p:clrMapOvr>
    <a:overrideClrMapping bg1="dk1" tx1="lt1" bg2="dk2" tx2="lt2" accent1="accent1" accent2="accent2" accent3="accent3" accent4="accent4" accent5="accent5" accent6="accent6" hlink="hlink" folHlink="folHlink"/>
  </p:clrMapOvr>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Medium Headline Only -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1387334F-0167-5A57-519A-648206A375BE}"/>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Medium header type styling lorem ipsum dolor sit amet.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749654749"/>
      </p:ext>
    </p:extLst>
  </p:cSld>
  <p:clrMapOvr>
    <a:overrideClrMapping bg1="dk1" tx1="lt1" bg2="dk2" tx2="lt2" accent1="accent1" accent2="accent2" accent3="accent3" accent4="accent4" accent5="accent5" accent6="accent6" hlink="hlink" folHlink="folHlink"/>
  </p:clrMapOvr>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Large Headline Only - Abstract Dark">
    <p:bg>
      <p:bgRef idx="1001">
        <a:schemeClr val="bg1"/>
      </p:bgRef>
    </p:bg>
    <p:spTree>
      <p:nvGrpSpPr>
        <p:cNvPr id="1" name=""/>
        <p:cNvGrpSpPr/>
        <p:nvPr/>
      </p:nvGrpSpPr>
      <p:grpSpPr>
        <a:xfrm>
          <a:off x="0" y="0"/>
          <a:ext cx="0" cy="0"/>
          <a:chOff x="0" y="0"/>
          <a:chExt cx="0" cy="0"/>
        </a:xfrm>
      </p:grpSpPr>
      <p:pic>
        <p:nvPicPr>
          <p:cNvPr id="5" name="Picture 4" descr="A red light on a black background&#10;&#10;AI-generated content may be incorrect.">
            <a:extLst>
              <a:ext uri="{FF2B5EF4-FFF2-40B4-BE49-F238E27FC236}">
                <a16:creationId xmlns:a16="http://schemas.microsoft.com/office/drawing/2014/main" id="{0E5E5B51-DC3A-0C03-D193-200CA2A814B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75"/>
            <a:ext cx="12192000" cy="6858000"/>
          </a:xfrm>
          <a:prstGeom prst="rect">
            <a:avLst/>
          </a:prstGeom>
        </p:spPr>
      </p:pic>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20129" y="850557"/>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b="0" i="0">
                <a:latin typeface="Futura Next DemiBold" panose="020B0602020204020303" pitchFamily="34" charset="77"/>
              </a:defRPr>
            </a:lvl1pPr>
          </a:lstStyle>
          <a:p>
            <a:r>
              <a:rPr lang="en-US">
                <a:effectLst/>
              </a:rPr>
              <a:t>Big header</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864725525"/>
      </p:ext>
    </p:extLst>
  </p:cSld>
  <p:clrMapOvr>
    <a:overrideClrMapping bg1="dk1" tx1="lt1" bg2="dk2" tx2="lt2" accent1="accent1" accent2="accent2" accent3="accent3" accent4="accent4" accent5="accent5" accent6="accent6" hlink="hlink" folHlink="folHlink"/>
  </p:clrMapOvr>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Large Headline Only -Dark">
    <p:bg>
      <p:bgRef idx="1001">
        <a:schemeClr val="bg1"/>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CDCAA9DA-BC60-E1C8-25BD-680ADDAA1BDD}"/>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20129" y="850557"/>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8000" b="0" i="0">
                <a:latin typeface="Futura Next DemiBold" panose="020B0602020204020303" pitchFamily="34" charset="77"/>
              </a:defRPr>
            </a:lvl1pPr>
          </a:lstStyle>
          <a:p>
            <a:r>
              <a:rPr lang="en-US">
                <a:effectLst/>
              </a:rPr>
              <a:t>Big header</a:t>
            </a:r>
            <a:endParaRPr lang="en-US"/>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120559351"/>
      </p:ext>
    </p:extLst>
  </p:cSld>
  <p:clrMapOvr>
    <a:overrideClrMapping bg1="dk1" tx1="lt1" bg2="dk2" tx2="lt2" accent1="accent1" accent2="accent2" accent3="accent3" accent4="accent4" accent5="accent5" accent6="accent6" hlink="hlink" folHlink="folHlink"/>
  </p:clrMapOvr>
</p:sldLayout>
</file>

<file path=ppt/slideLayouts/slideLayout285.xml><?xml version="1.0" encoding="utf-8"?>
<p:sldLayout xmlns:a="http://schemas.openxmlformats.org/drawingml/2006/main" xmlns:r="http://schemas.openxmlformats.org/officeDocument/2006/relationships" xmlns:p="http://schemas.openxmlformats.org/presentationml/2006/main" userDrawn="1">
  <p:cSld name="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10817352" cy="4495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1"/>
                </a:solidFill>
                <a:latin typeface="Futura Next DemiBold" panose="020B0502020204020303" pitchFamily="34" charset="77"/>
              </a:defRPr>
            </a:lvl2pPr>
            <a:lvl3pPr marL="0" indent="0">
              <a:lnSpc>
                <a:spcPct val="120000"/>
              </a:lnSpc>
              <a:spcBef>
                <a:spcPts val="800"/>
              </a:spcBef>
              <a:spcAft>
                <a:spcPts val="200"/>
              </a:spcAft>
              <a:buNone/>
              <a:defRPr sz="1800" b="0" i="0">
                <a:solidFill>
                  <a:schemeClr val="accent6">
                    <a:lumMod val="75000"/>
                  </a:schemeClr>
                </a:solidFill>
                <a:latin typeface="Minion Pro" panose="02040503050306020203" pitchFamily="18" charset="0"/>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5"/>
            <a:r>
              <a:rPr lang="en-US"/>
              <a:t>Second level bullet</a:t>
            </a:r>
          </a:p>
          <a:p>
            <a:pPr lvl="6"/>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pPr marL="0" marR="0" lvl="0" indent="0" algn="r" defTabSz="1219169" rtl="0" eaLnBrk="1" fontAlgn="auto" latinLnBrk="0" hangingPunct="0">
              <a:lnSpc>
                <a:spcPct val="90000"/>
              </a:lnSpc>
              <a:spcBef>
                <a:spcPts val="2250"/>
              </a:spcBef>
              <a:spcAft>
                <a:spcPts val="0"/>
              </a:spcAft>
              <a:buClrTx/>
              <a:buSzTx/>
              <a:buFontTx/>
              <a:buNone/>
              <a:tabLst/>
              <a:defRPr/>
            </a:pPr>
            <a:fld id="{58B792A5-9BAE-6942-BFE1-9FCDB51EA51E}" type="slidenum">
              <a:rPr kumimoji="0" lang="en-US" sz="800" b="0" i="0" u="none" strike="noStrike" kern="0" cap="none" spc="0" normalizeH="0" baseline="0" noProof="0" smtClean="0">
                <a:ln>
                  <a:noFill/>
                </a:ln>
                <a:solidFill>
                  <a:srgbClr val="000000"/>
                </a:solidFill>
                <a:effectLst/>
                <a:uLnTx/>
                <a:uFillTx/>
                <a:latin typeface="Futura Next Book" panose="020B0502020204020303" pitchFamily="34" charset="77"/>
                <a:ea typeface="+mn-ea"/>
                <a:cs typeface="+mn-cs"/>
                <a:sym typeface="Futura Next Book" panose="020B0502020204020303" pitchFamily="34" charset="0"/>
              </a:rPr>
              <a:pPr marL="0" marR="0" lvl="0" indent="0" algn="r" defTabSz="1219169" rtl="0" eaLnBrk="1" fontAlgn="auto" latinLnBrk="0" hangingPunct="0">
                <a:lnSpc>
                  <a:spcPct val="90000"/>
                </a:lnSpc>
                <a:spcBef>
                  <a:spcPts val="2250"/>
                </a:spcBef>
                <a:spcAft>
                  <a:spcPts val="0"/>
                </a:spcAft>
                <a:buClrTx/>
                <a:buSzTx/>
                <a:buFontTx/>
                <a:buNone/>
                <a:tabLst/>
                <a:defRPr/>
              </a:pPr>
              <a:t>‹#›</a:t>
            </a:fld>
            <a:endParaRPr kumimoji="0" lang="en-US" sz="800" b="0" i="0" u="none" strike="noStrike" kern="0" cap="none" spc="0" normalizeH="0" baseline="0" noProof="0">
              <a:ln>
                <a:noFill/>
              </a:ln>
              <a:solidFill>
                <a:srgbClr val="000000"/>
              </a:solidFill>
              <a:effectLst/>
              <a:uLnTx/>
              <a:uFillTx/>
              <a:latin typeface="Futura Next Book" panose="020B0502020204020303" pitchFamily="34" charset="77"/>
              <a:ea typeface="+mn-ea"/>
              <a:cs typeface="+mn-cs"/>
              <a:sym typeface="Futura Next Book" panose="020B0502020204020303" pitchFamily="34" charset="0"/>
            </a:endParaRPr>
          </a:p>
        </p:txBody>
      </p:sp>
    </p:spTree>
    <p:extLst>
      <p:ext uri="{BB962C8B-B14F-4D97-AF65-F5344CB8AC3E}">
        <p14:creationId xmlns:p14="http://schemas.microsoft.com/office/powerpoint/2010/main" val="645363126"/>
      </p:ext>
    </p:extLst>
  </p:cSld>
  <p:clrMapOvr>
    <a:masterClrMapping/>
  </p:clrMapOvr>
</p:sldLayout>
</file>

<file path=ppt/slideLayouts/slideLayout286.xml><?xml version="1.0" encoding="utf-8"?>
<p:sldLayout xmlns:a="http://schemas.openxmlformats.org/drawingml/2006/main" xmlns:r="http://schemas.openxmlformats.org/officeDocument/2006/relationships" xmlns:p="http://schemas.openxmlformats.org/presentationml/2006/main" userDrawn="1">
  <p:cSld name="1_Single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5334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9" name="Text Placeholder 8">
            <a:extLst>
              <a:ext uri="{FF2B5EF4-FFF2-40B4-BE49-F238E27FC236}">
                <a16:creationId xmlns:a16="http://schemas.microsoft.com/office/drawing/2014/main" id="{17846D68-811B-D749-994D-32219EEDF59C}"/>
              </a:ext>
            </a:extLst>
          </p:cNvPr>
          <p:cNvSpPr>
            <a:spLocks noGrp="1"/>
          </p:cNvSpPr>
          <p:nvPr>
            <p:ph type="body" sz="quarter" idx="10" hasCustomPrompt="1"/>
          </p:nvPr>
        </p:nvSpPr>
        <p:spPr>
          <a:xfrm>
            <a:off x="685800" y="1676400"/>
            <a:ext cx="10817352" cy="4495800"/>
          </a:xfrm>
        </p:spPr>
        <p:txBody>
          <a:bodyPr numCol="1" spcCol="384048"/>
          <a:lstStyle>
            <a:lvl1pPr>
              <a:lnSpc>
                <a:spcPct val="140000"/>
              </a:lnSpc>
              <a:spcBef>
                <a:spcPts val="400"/>
              </a:spcBef>
              <a:spcAft>
                <a:spcPts val="400"/>
              </a:spcAft>
              <a:defRPr/>
            </a:lvl1pPr>
            <a:lvl2pPr marL="6350" indent="0">
              <a:lnSpc>
                <a:spcPct val="140000"/>
              </a:lnSpc>
              <a:spcBef>
                <a:spcPts val="1000"/>
              </a:spcBef>
              <a:spcAft>
                <a:spcPts val="200"/>
              </a:spcAft>
              <a:buNone/>
              <a:defRPr b="1" i="0" spc="50" baseline="0">
                <a:solidFill>
                  <a:schemeClr val="accent1"/>
                </a:solidFill>
                <a:latin typeface="Futura Next DemiBold" panose="020B0502020204020303" pitchFamily="34" charset="77"/>
              </a:defRPr>
            </a:lvl2pPr>
            <a:lvl3pPr marL="0" indent="0">
              <a:lnSpc>
                <a:spcPct val="120000"/>
              </a:lnSpc>
              <a:spcBef>
                <a:spcPts val="800"/>
              </a:spcBef>
              <a:spcAft>
                <a:spcPts val="200"/>
              </a:spcAft>
              <a:buNone/>
              <a:defRPr sz="1800" b="0" i="0">
                <a:solidFill>
                  <a:schemeClr val="accent6">
                    <a:lumMod val="75000"/>
                  </a:schemeClr>
                </a:solidFill>
                <a:latin typeface="Minion Pro" panose="02040503050306020203" pitchFamily="18" charset="0"/>
              </a:defRPr>
            </a:lvl3pPr>
            <a:lvl4pPr marL="173736">
              <a:lnSpc>
                <a:spcPct val="140000"/>
              </a:lnSpc>
              <a:spcBef>
                <a:spcPts val="400"/>
              </a:spcBef>
              <a:buClrTx/>
              <a:defRPr/>
            </a:lvl4pPr>
            <a:lvl5pPr marL="173736">
              <a:lnSpc>
                <a:spcPct val="140000"/>
              </a:lnSpc>
              <a:spcBef>
                <a:spcPts val="400"/>
              </a:spcBef>
              <a:defRPr/>
            </a:lvl5pPr>
            <a:lvl6pPr marL="347472" indent="-173736">
              <a:lnSpc>
                <a:spcPct val="140000"/>
              </a:lnSpc>
              <a:spcBef>
                <a:spcPts val="400"/>
              </a:spcBef>
              <a:defRPr sz="1400"/>
            </a:lvl6pPr>
            <a:lvl7pPr marL="347472" indent="-347472">
              <a:lnSpc>
                <a:spcPct val="140000"/>
              </a:lnSpc>
              <a:spcBef>
                <a:spcPts val="400"/>
              </a:spcBef>
              <a:buFont typeface="+mj-lt"/>
              <a:buAutoNum type="arabicPeriod"/>
              <a:defRPr sz="1400"/>
            </a:lvl7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 remaining essentially unchanged.</a:t>
            </a:r>
          </a:p>
          <a:p>
            <a:pPr lvl="1"/>
            <a:r>
              <a:rPr lang="en-US"/>
              <a:t>Subheads set in sentence case</a:t>
            </a:r>
          </a:p>
          <a:p>
            <a:pPr lvl="2"/>
            <a:r>
              <a:rPr lang="en-US"/>
              <a:t>Quote</a:t>
            </a:r>
          </a:p>
          <a:p>
            <a:pPr lvl="3"/>
            <a:r>
              <a:rPr lang="en-US"/>
              <a:t>First level bullet</a:t>
            </a:r>
          </a:p>
          <a:p>
            <a:pPr lvl="5"/>
            <a:r>
              <a:rPr lang="en-US"/>
              <a:t>Second level bullet</a:t>
            </a:r>
          </a:p>
          <a:p>
            <a:pPr lvl="6"/>
            <a:r>
              <a:rPr lang="en-US"/>
              <a:t>Numbered bullet</a:t>
            </a:r>
          </a:p>
          <a:p>
            <a:pPr lvl="0"/>
            <a:r>
              <a:rPr lang="en-US"/>
              <a:t>It is a long established fact that a reader will be distracted by the readable content of a page when looking at its layout. The point of using Lorem Ipsum is that it has a more-or-less normal distribution of letters, as opposed to using ‘Content here, content here’, making it look like readable English. Many desktop publishing packages and web page editors now use Lorem Ipsum as their default model text, and a search for 'lorem ipsum' will uncover many web sites still in their infancy. Various versions have evolved over the years, sometimes by accident.</a:t>
            </a:r>
          </a:p>
        </p:txBody>
      </p:sp>
      <p:sp>
        <p:nvSpPr>
          <p:cNvPr id="3" name="Slide Number Placeholder 2">
            <a:extLst>
              <a:ext uri="{FF2B5EF4-FFF2-40B4-BE49-F238E27FC236}">
                <a16:creationId xmlns:a16="http://schemas.microsoft.com/office/drawing/2014/main" id="{3A891E66-821B-E443-82D7-7E8B97C09F52}"/>
              </a:ext>
            </a:extLst>
          </p:cNvPr>
          <p:cNvSpPr>
            <a:spLocks noGrp="1"/>
          </p:cNvSpPr>
          <p:nvPr>
            <p:ph type="sldNum" sz="quarter" idx="12"/>
          </p:nvPr>
        </p:nvSpPr>
        <p:spPr/>
        <p:txBody>
          <a:bodyPr/>
          <a:lstStyle/>
          <a:p>
            <a:fld id="{58B792A5-9BAE-6942-BFE1-9FCDB51EA51E}" type="slidenum">
              <a:rPr lang="en-US" smtClean="0"/>
              <a:pPr/>
              <a:t>‹#›</a:t>
            </a:fld>
            <a:endParaRPr lang="en-US"/>
          </a:p>
        </p:txBody>
      </p:sp>
    </p:spTree>
    <p:extLst>
      <p:ext uri="{BB962C8B-B14F-4D97-AF65-F5344CB8AC3E}">
        <p14:creationId xmlns:p14="http://schemas.microsoft.com/office/powerpoint/2010/main" val="1615328000"/>
      </p:ext>
    </p:extLst>
  </p:cSld>
  <p:clrMapOvr>
    <a:masterClrMapping/>
  </p:clrMapOvr>
</p:sldLayout>
</file>

<file path=ppt/slideLayouts/slideLayout287.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graphicFrame>
        <p:nvGraphicFramePr>
          <p:cNvPr id="3" name="Object 6"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1"/>
            </p:custDataLst>
          </p:nvPr>
        </p:nvGraphicFramePr>
        <p:xfrm>
          <a:off x="1588" y="1589"/>
          <a:ext cx="1588" cy="1588"/>
        </p:xfrm>
        <a:graphic>
          <a:graphicData uri="http://schemas.openxmlformats.org/presentationml/2006/ole">
            <mc:AlternateContent xmlns:mc="http://schemas.openxmlformats.org/markup-compatibility/2006">
              <mc:Choice xmlns:v="urn:schemas-microsoft-com:vml" Requires="v">
                <p:oleObj name="think-cell Slide" r:id="rId6" imgW="413" imgH="416" progId="TCLayout.ActiveDocument.1">
                  <p:embed/>
                </p:oleObj>
              </mc:Choice>
              <mc:Fallback>
                <p:oleObj name="think-cell Slide" r:id="rId6" imgW="413" imgH="416" progId="TCLayout.ActiveDocument.1">
                  <p:embed/>
                  <p:pic>
                    <p:nvPicPr>
                      <p:cNvPr id="3" name="Object 6" hidden="1">
                        <a:extLst>
                          <a:ext uri="{FF2B5EF4-FFF2-40B4-BE49-F238E27FC236}">
                            <a16:creationId xmlns:a16="http://schemas.microsoft.com/office/drawing/2014/main" id="{D8EFF8A2-0FB9-4B25-8B8D-492353274983}"/>
                          </a:ext>
                        </a:extLst>
                      </p:cNvPr>
                      <p:cNvPicPr/>
                      <p:nvPr/>
                    </p:nvPicPr>
                    <p:blipFill>
                      <a:blip r:embed="rId7"/>
                      <a:stretch>
                        <a:fillRect/>
                      </a:stretch>
                    </p:blipFill>
                    <p:spPr>
                      <a:xfrm>
                        <a:off x="1588" y="1589"/>
                        <a:ext cx="1588" cy="1588"/>
                      </a:xfrm>
                      <a:prstGeom prst="rect">
                        <a:avLst/>
                      </a:prstGeom>
                    </p:spPr>
                  </p:pic>
                </p:oleObj>
              </mc:Fallback>
            </mc:AlternateContent>
          </a:graphicData>
        </a:graphic>
      </p:graphicFrame>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2"/>
            </p:custDataLst>
          </p:nvPr>
        </p:nvSpPr>
        <p:spPr>
          <a:xfrm>
            <a:off x="571501" y="309753"/>
            <a:ext cx="11049000" cy="307777"/>
          </a:xfrm>
        </p:spPr>
        <p:txBody>
          <a:bodyPr vert="horz" wrap="square" lIns="0" tIns="0" rIns="0" bIns="0" rtlCol="0" anchor="t" anchorCtr="0">
            <a:spAutoFit/>
          </a:bodyPr>
          <a:lstStyle>
            <a:lvl1pPr>
              <a:defRPr lang="en-US" sz="2000" dirty="0">
                <a:latin typeface="+mj-lt"/>
                <a:cs typeface="Calibri" panose="020F0502020204030204" pitchFamily="34" charset="0"/>
                <a:sym typeface="Calibri" panose="020F0502020204030204" pitchFamily="34" charset="0"/>
              </a:defRPr>
            </a:lvl1pPr>
          </a:lstStyle>
          <a:p>
            <a:pPr lvl="0"/>
            <a:r>
              <a:rPr lang="en-US"/>
              <a:t>Click to edit Master title style</a:t>
            </a:r>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3"/>
            </p:custDataLst>
          </p:nvPr>
        </p:nvSpPr>
        <p:spPr bwMode="black">
          <a:xfrm>
            <a:off x="11599800" y="6562254"/>
            <a:ext cx="325501" cy="138499"/>
          </a:xfrm>
          <a:prstGeom prst="rect">
            <a:avLst/>
          </a:prstGeom>
          <a:noFill/>
          <a:ln w="9525" algn="ctr">
            <a:noFill/>
            <a:miter lim="800000"/>
            <a:headEnd/>
            <a:tailEnd/>
          </a:ln>
          <a:effectLst/>
        </p:spPr>
        <p:txBody>
          <a:bodyPr wrap="square" lIns="0" tIns="0" rIns="0" bIns="0" anchor="b">
            <a:spAutoFit/>
          </a:bodyPr>
          <a:lstStyle/>
          <a:p>
            <a:pPr algn="r" defTabSz="610716" fontAlgn="auto">
              <a:spcBef>
                <a:spcPts val="0"/>
              </a:spcBef>
              <a:spcAft>
                <a:spcPts val="0"/>
              </a:spcAft>
              <a:defRPr/>
            </a:pPr>
            <a:fld id="{4ABDCABE-3F10-B64C-92F1-862014417034}" type="slidenum">
              <a:rPr lang="en-US" sz="900" b="0" smtClean="0">
                <a:solidFill>
                  <a:schemeClr val="tx1"/>
                </a:solidFill>
                <a:latin typeface="Calibri" panose="020F0502020204030204" pitchFamily="34" charset="0"/>
                <a:ea typeface="+mn-ea"/>
                <a:cs typeface="Calibri" panose="020F0502020204030204" pitchFamily="34" charset="0"/>
                <a:sym typeface="Calibri" panose="020F0502020204030204" pitchFamily="34" charset="0"/>
              </a:rPr>
              <a:pPr algn="r" defTabSz="610716" fontAlgn="auto">
                <a:spcBef>
                  <a:spcPts val="0"/>
                </a:spcBef>
                <a:spcAft>
                  <a:spcPts val="0"/>
                </a:spcAft>
                <a:defRPr/>
              </a:pPr>
              <a:t>‹#›</a:t>
            </a:fld>
            <a:endParaRPr lang="en-US" sz="900" b="0">
              <a:solidFill>
                <a:schemeClr val="tx1"/>
              </a:solidFill>
              <a:latin typeface="Calibri" panose="020F0502020204030204" pitchFamily="34" charset="0"/>
              <a:ea typeface="+mn-ea"/>
              <a:cs typeface="Calibri" panose="020F0502020204030204" pitchFamily="34" charset="0"/>
              <a:sym typeface="Calibri" panose="020F050202020403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4"/>
            </p:custDataLst>
          </p:nvPr>
        </p:nvSpPr>
        <p:spPr>
          <a:xfrm>
            <a:off x="266699" y="6577642"/>
            <a:ext cx="10515600" cy="123111"/>
          </a:xfrm>
          <a:prstGeom prst="rect">
            <a:avLst/>
          </a:prstGeom>
          <a:noFill/>
          <a:ln/>
          <a:extLst>
            <a:ext uri="{909E8E84-426E-40DD-AFC4-6F175D3DCCD1}">
              <a14:hiddenFill xmlns:a14="http://schemas.microsoft.com/office/drawing/2010/main">
                <a:solidFill>
                  <a:srgbClr val="FFFFFF"/>
                </a:solidFill>
              </a14:hiddenFill>
            </a:ext>
          </a:extLst>
        </p:spPr>
        <p:txBody>
          <a:bodyPr vert="horz" wrap="square" lIns="0" tIns="0" rIns="0" bIns="0" rtlCol="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sz="800">
                <a:latin typeface="+mj-lt"/>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0"/>
            <a:r>
              <a:rPr lang="en-US" sz="800">
                <a:latin typeface="Calibri" panose="020F0502020204030204" pitchFamily="34" charset="0"/>
                <a:cs typeface="Calibri" panose="020F0502020204030204" pitchFamily="34" charset="0"/>
                <a:sym typeface="Calibri" panose="020F0502020204030204" pitchFamily="34" charset="0"/>
              </a:rPr>
              <a:t>Source: …</a:t>
            </a:r>
          </a:p>
        </p:txBody>
      </p:sp>
      <p:sp>
        <p:nvSpPr>
          <p:cNvPr id="4" name="Rectangle 3">
            <a:extLst>
              <a:ext uri="{FF2B5EF4-FFF2-40B4-BE49-F238E27FC236}">
                <a16:creationId xmlns:a16="http://schemas.microsoft.com/office/drawing/2014/main" id="{703DB447-4AB0-F22C-256F-FFCD8C441908}"/>
              </a:ext>
            </a:extLst>
          </p:cNvPr>
          <p:cNvSpPr/>
          <p:nvPr userDrawn="1"/>
        </p:nvSpPr>
        <p:spPr>
          <a:xfrm>
            <a:off x="0" y="-3226"/>
            <a:ext cx="468000" cy="6858000"/>
          </a:xfrm>
          <a:prstGeom prst="rect">
            <a:avLst/>
          </a:prstGeom>
          <a:solidFill>
            <a:srgbClr val="028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rebuchet MS"/>
              <a:ea typeface="+mn-ea"/>
              <a:cs typeface="Arial"/>
            </a:endParaRPr>
          </a:p>
        </p:txBody>
      </p:sp>
      <p:pic>
        <p:nvPicPr>
          <p:cNvPr id="6" name="Picture Placeholder 24" descr="Logo&#10;&#10;Description automatically generated">
            <a:extLst>
              <a:ext uri="{FF2B5EF4-FFF2-40B4-BE49-F238E27FC236}">
                <a16:creationId xmlns:a16="http://schemas.microsoft.com/office/drawing/2014/main" id="{CA73CD78-89C3-1312-EF68-842CE5108D09}"/>
              </a:ext>
            </a:extLst>
          </p:cNvPr>
          <p:cNvPicPr>
            <a:picLocks noChangeAspect="1"/>
          </p:cNvPicPr>
          <p:nvPr/>
        </p:nvPicPr>
        <p:blipFill rotWithShape="1">
          <a:blip r:embed="rId8"/>
          <a:srcRect t="30478" b="30478"/>
          <a:stretch/>
        </p:blipFill>
        <p:spPr>
          <a:xfrm>
            <a:off x="1163979" y="6503490"/>
            <a:ext cx="800202" cy="176044"/>
          </a:xfrm>
          <a:prstGeom prst="rect">
            <a:avLst/>
          </a:prstGeom>
        </p:spPr>
      </p:pic>
      <p:pic>
        <p:nvPicPr>
          <p:cNvPr id="7" name="Picture 6" descr="A black background with red letters&#10;&#10;Description automatically generated">
            <a:extLst>
              <a:ext uri="{FF2B5EF4-FFF2-40B4-BE49-F238E27FC236}">
                <a16:creationId xmlns:a16="http://schemas.microsoft.com/office/drawing/2014/main" id="{FB6DCABF-9D73-C71C-318F-C6B45C6DFD98}"/>
              </a:ext>
            </a:extLst>
          </p:cNvPr>
          <p:cNvPicPr>
            <a:picLocks noChangeAspect="1"/>
          </p:cNvPicPr>
          <p:nvPr/>
        </p:nvPicPr>
        <p:blipFill>
          <a:blip r:embed="rId9"/>
          <a:stretch>
            <a:fillRect/>
          </a:stretch>
        </p:blipFill>
        <p:spPr>
          <a:xfrm>
            <a:off x="642733" y="6503675"/>
            <a:ext cx="330949" cy="179815"/>
          </a:xfrm>
          <a:prstGeom prst="rect">
            <a:avLst/>
          </a:prstGeom>
        </p:spPr>
      </p:pic>
      <p:cxnSp>
        <p:nvCxnSpPr>
          <p:cNvPr id="10" name="Straight Connector 9">
            <a:extLst>
              <a:ext uri="{FF2B5EF4-FFF2-40B4-BE49-F238E27FC236}">
                <a16:creationId xmlns:a16="http://schemas.microsoft.com/office/drawing/2014/main" id="{F1F73EFC-B7B8-FEFD-FBC6-3C746310D9C2}"/>
              </a:ext>
            </a:extLst>
          </p:cNvPr>
          <p:cNvCxnSpPr>
            <a:cxnSpLocks/>
          </p:cNvCxnSpPr>
          <p:nvPr/>
        </p:nvCxnSpPr>
        <p:spPr>
          <a:xfrm>
            <a:off x="1081368" y="6505119"/>
            <a:ext cx="0" cy="176044"/>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1788519"/>
      </p:ext>
    </p:extLst>
  </p:cSld>
  <p:clrMapOvr>
    <a:masterClrMapping/>
  </p:clrMapOvr>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Cover 1 - Light">
    <p:bg>
      <p:bgRef idx="1001">
        <a:schemeClr val="bg2"/>
      </p:bgRef>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1723803"/>
            <a:ext cx="5552090" cy="1386017"/>
          </a:xfrm>
          <a:prstGeom prst="rect">
            <a:avLst/>
          </a:prstGeom>
        </p:spPr>
        <p:txBody>
          <a:bodyPr tIns="0" anchor="t">
            <a:noAutofit/>
          </a:bodyPr>
          <a:lstStyle>
            <a:lvl1pPr marL="0" indent="0">
              <a:spcBef>
                <a:spcPts val="500"/>
              </a:spcBef>
              <a:buFont typeface="Futura Next DemiBold" panose="020B0702020204020203" pitchFamily="34" charset="0"/>
              <a:buNone/>
              <a:defRPr sz="4500" b="0" i="0">
                <a:latin typeface="Futura Next DemiBold" panose="020B0602020204020303" pitchFamily="34" charset="77"/>
              </a:defRPr>
            </a:lvl1pPr>
          </a:lstStyle>
          <a:p>
            <a:pPr lvl="0"/>
            <a:r>
              <a:rPr lang="en-US"/>
              <a:t>Presentation title</a:t>
            </a:r>
            <a:br>
              <a:rPr lang="en-US"/>
            </a:br>
            <a:r>
              <a:rPr lang="en-US"/>
              <a:t>in two lines</a:t>
            </a:r>
          </a:p>
        </p:txBody>
      </p:sp>
      <p:sp>
        <p:nvSpPr>
          <p:cNvPr id="13" name="Subhead 2">
            <a:extLst>
              <a:ext uri="{FF2B5EF4-FFF2-40B4-BE49-F238E27FC236}">
                <a16:creationId xmlns:a16="http://schemas.microsoft.com/office/drawing/2014/main" id="{DEE801D1-A272-6A2B-F33D-77BD04AEC406}"/>
              </a:ext>
            </a:extLst>
          </p:cNvPr>
          <p:cNvSpPr>
            <a:spLocks noGrp="1"/>
          </p:cNvSpPr>
          <p:nvPr>
            <p:ph type="body" sz="half" idx="112" hasCustomPrompt="1"/>
          </p:nvPr>
        </p:nvSpPr>
        <p:spPr>
          <a:xfrm>
            <a:off x="429610" y="3690411"/>
            <a:ext cx="5552090" cy="344620"/>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subhead text</a:t>
            </a:r>
          </a:p>
        </p:txBody>
      </p:sp>
      <p:sp>
        <p:nvSpPr>
          <p:cNvPr id="10" name="Picture 4">
            <a:extLst>
              <a:ext uri="{FF2B5EF4-FFF2-40B4-BE49-F238E27FC236}">
                <a16:creationId xmlns:a16="http://schemas.microsoft.com/office/drawing/2014/main" id="{25067847-443B-F465-79F2-155CF9913885}"/>
              </a:ext>
            </a:extLst>
          </p:cNvPr>
          <p:cNvSpPr>
            <a:spLocks noGrp="1"/>
          </p:cNvSpPr>
          <p:nvPr>
            <p:ph type="pic" sz="quarter" idx="116"/>
          </p:nvPr>
        </p:nvSpPr>
        <p:spPr>
          <a:xfrm>
            <a:off x="6388924" y="848834"/>
            <a:ext cx="5391913" cy="5170966"/>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sp>
        <p:nvSpPr>
          <p:cNvPr id="15" name="Date 5">
            <a:extLst>
              <a:ext uri="{FF2B5EF4-FFF2-40B4-BE49-F238E27FC236}">
                <a16:creationId xmlns:a16="http://schemas.microsoft.com/office/drawing/2014/main" id="{6BC9883C-5684-9C9C-6AE2-F0CE00D921DB}"/>
              </a:ext>
            </a:extLst>
          </p:cNvPr>
          <p:cNvSpPr>
            <a:spLocks noGrp="1"/>
          </p:cNvSpPr>
          <p:nvPr>
            <p:ph type="dt" sz="half" idx="113"/>
          </p:nvPr>
        </p:nvSpPr>
        <p:spPr>
          <a:xfrm>
            <a:off x="9105900" y="431457"/>
            <a:ext cx="2665971" cy="419100"/>
          </a:xfrm>
          <a:prstGeom prst="rect">
            <a:avLst/>
          </a:prstGeom>
        </p:spPr>
        <p:txBody>
          <a:bodyPr/>
          <a:lstStyle>
            <a:lvl1pPr>
              <a:defRPr b="1" i="0">
                <a:latin typeface="Futura Next DemiBold" panose="020B0602020204020303" pitchFamily="34" charset="77"/>
              </a:defRPr>
            </a:lvl1pPr>
          </a:lstStyle>
          <a:p>
            <a:r>
              <a:rPr lang="en-US"/>
              <a:t>MONTH 20XX</a:t>
            </a:r>
          </a:p>
        </p:txBody>
      </p:sp>
      <p:sp>
        <p:nvSpPr>
          <p:cNvPr id="3" name="Client logo">
            <a:extLst>
              <a:ext uri="{FF2B5EF4-FFF2-40B4-BE49-F238E27FC236}">
                <a16:creationId xmlns:a16="http://schemas.microsoft.com/office/drawing/2014/main" id="{7D8DA186-32B6-275E-19F7-A246F868FDF5}"/>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pic>
        <p:nvPicPr>
          <p:cNvPr id="4" name="Logo">
            <a:extLst>
              <a:ext uri="{FF2B5EF4-FFF2-40B4-BE49-F238E27FC236}">
                <a16:creationId xmlns:a16="http://schemas.microsoft.com/office/drawing/2014/main" id="{8EF79F3A-B27C-9CB7-05E0-45C50D50B2A8}"/>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Tree>
    <p:extLst>
      <p:ext uri="{BB962C8B-B14F-4D97-AF65-F5344CB8AC3E}">
        <p14:creationId xmlns:p14="http://schemas.microsoft.com/office/powerpoint/2010/main" val="1382822325"/>
      </p:ext>
    </p:extLst>
  </p:cSld>
  <p:clrMapOvr>
    <a:overrideClrMapping bg1="lt1" tx1="dk1" bg2="lt2" tx2="dk2" accent1="accent1" accent2="accent2" accent3="accent3" accent4="accent4" accent5="accent5" accent6="accent6" hlink="hlink" folHlink="folHlink"/>
  </p:clrMapOvr>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userDrawn="1">
  <p:cSld name="Cover 1b - Light">
    <p:bg>
      <p:bgRef idx="1001">
        <a:schemeClr val="bg2"/>
      </p:bgRef>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3CEFAA79-ECA3-45EE-A320-3E58312932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431457"/>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1723803"/>
            <a:ext cx="5552090" cy="2026787"/>
          </a:xfrm>
          <a:prstGeom prst="rect">
            <a:avLst/>
          </a:prstGeom>
        </p:spPr>
        <p:txBody>
          <a:bodyPr tIns="0" anchor="t">
            <a:noAutofit/>
          </a:bodyPr>
          <a:lstStyle>
            <a:lvl1pPr marL="0" indent="0">
              <a:spcBef>
                <a:spcPts val="500"/>
              </a:spcBef>
              <a:buFont typeface="Futura Next DemiBold" panose="020B0702020204020203" pitchFamily="34" charset="0"/>
              <a:buNone/>
              <a:defRPr sz="4200" b="0" i="0">
                <a:latin typeface="Futura Next DemiBold" panose="020B0602020204020303" pitchFamily="34" charset="77"/>
              </a:defRPr>
            </a:lvl1pPr>
          </a:lstStyle>
          <a:p>
            <a:pPr lvl="0"/>
            <a:r>
              <a:rPr lang="en-US"/>
              <a:t>Presentation title</a:t>
            </a:r>
            <a:br>
              <a:rPr lang="en-US"/>
            </a:br>
            <a:r>
              <a:rPr lang="en-US"/>
              <a:t>in three lines lorem ipsum dolor sit </a:t>
            </a:r>
          </a:p>
        </p:txBody>
      </p:sp>
      <p:sp>
        <p:nvSpPr>
          <p:cNvPr id="13" name="Subhead 2">
            <a:extLst>
              <a:ext uri="{FF2B5EF4-FFF2-40B4-BE49-F238E27FC236}">
                <a16:creationId xmlns:a16="http://schemas.microsoft.com/office/drawing/2014/main" id="{DEE801D1-A272-6A2B-F33D-77BD04AEC406}"/>
              </a:ext>
            </a:extLst>
          </p:cNvPr>
          <p:cNvSpPr>
            <a:spLocks noGrp="1"/>
          </p:cNvSpPr>
          <p:nvPr>
            <p:ph type="body" sz="half" idx="112" hasCustomPrompt="1"/>
          </p:nvPr>
        </p:nvSpPr>
        <p:spPr>
          <a:xfrm>
            <a:off x="429610" y="4426838"/>
            <a:ext cx="4599590" cy="344620"/>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subhead text</a:t>
            </a:r>
          </a:p>
        </p:txBody>
      </p:sp>
      <p:sp>
        <p:nvSpPr>
          <p:cNvPr id="16" name="Details 3">
            <a:extLst>
              <a:ext uri="{FF2B5EF4-FFF2-40B4-BE49-F238E27FC236}">
                <a16:creationId xmlns:a16="http://schemas.microsoft.com/office/drawing/2014/main" id="{C336843B-98AE-FB91-921F-D5A36FE0D324}"/>
              </a:ext>
            </a:extLst>
          </p:cNvPr>
          <p:cNvSpPr>
            <a:spLocks noGrp="1"/>
          </p:cNvSpPr>
          <p:nvPr>
            <p:ph type="body" sz="half" idx="117" hasCustomPrompt="1"/>
          </p:nvPr>
        </p:nvSpPr>
        <p:spPr>
          <a:xfrm>
            <a:off x="429610" y="5447707"/>
            <a:ext cx="2656490" cy="589649"/>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1100" b="0" i="0" spc="0" dirty="0">
                <a:latin typeface="Futura Next Book" panose="020B05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space for details like</a:t>
            </a:r>
            <a:br>
              <a:rPr lang="en-US"/>
            </a:br>
            <a:r>
              <a:rPr lang="en-US"/>
              <a:t>Speaker name, title</a:t>
            </a:r>
          </a:p>
          <a:p>
            <a:pPr marL="0" marR="0" lvl="0" indent="0" defTabSz="412750">
              <a:lnSpc>
                <a:spcPct val="110000"/>
              </a:lnSpc>
              <a:spcBef>
                <a:spcPts val="0"/>
              </a:spcBef>
              <a:spcAft>
                <a:spcPts val="0"/>
              </a:spcAft>
              <a:buClrTx/>
              <a:buSzTx/>
              <a:buFontTx/>
              <a:buNone/>
              <a:tabLst/>
            </a:pPr>
            <a:r>
              <a:rPr lang="en-US"/>
              <a:t>Company </a:t>
            </a:r>
          </a:p>
        </p:txBody>
      </p:sp>
      <p:sp>
        <p:nvSpPr>
          <p:cNvPr id="10" name="Picture 4">
            <a:extLst>
              <a:ext uri="{FF2B5EF4-FFF2-40B4-BE49-F238E27FC236}">
                <a16:creationId xmlns:a16="http://schemas.microsoft.com/office/drawing/2014/main" id="{25067847-443B-F465-79F2-155CF9913885}"/>
              </a:ext>
            </a:extLst>
          </p:cNvPr>
          <p:cNvSpPr>
            <a:spLocks noGrp="1"/>
          </p:cNvSpPr>
          <p:nvPr>
            <p:ph type="pic" sz="quarter" idx="116"/>
          </p:nvPr>
        </p:nvSpPr>
        <p:spPr>
          <a:xfrm>
            <a:off x="6388924" y="848834"/>
            <a:ext cx="5391913" cy="5170966"/>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sp>
        <p:nvSpPr>
          <p:cNvPr id="15" name="Date 5">
            <a:extLst>
              <a:ext uri="{FF2B5EF4-FFF2-40B4-BE49-F238E27FC236}">
                <a16:creationId xmlns:a16="http://schemas.microsoft.com/office/drawing/2014/main" id="{6BC9883C-5684-9C9C-6AE2-F0CE00D921DB}"/>
              </a:ext>
            </a:extLst>
          </p:cNvPr>
          <p:cNvSpPr>
            <a:spLocks noGrp="1"/>
          </p:cNvSpPr>
          <p:nvPr>
            <p:ph type="dt" sz="half" idx="113"/>
          </p:nvPr>
        </p:nvSpPr>
        <p:spPr>
          <a:xfrm>
            <a:off x="9105900" y="431457"/>
            <a:ext cx="2665971" cy="419100"/>
          </a:xfrm>
          <a:prstGeom prst="rect">
            <a:avLst/>
          </a:prstGeom>
        </p:spPr>
        <p:txBody>
          <a:bodyPr/>
          <a:lstStyle>
            <a:lvl1pPr>
              <a:defRPr b="1" i="0">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2446763183"/>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Gradient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40902-0A20-EF63-D760-B21632A421C8}"/>
              </a:ext>
            </a:extLst>
          </p:cNvPr>
          <p:cNvPicPr>
            <a:picLocks noChangeAspect="1"/>
          </p:cNvPicPr>
          <p:nvPr/>
        </p:nvPicPr>
        <p:blipFill>
          <a:blip r:embed="rId2"/>
          <a:srcRect/>
          <a:stretch/>
        </p:blipFill>
        <p:spPr>
          <a:xfrm>
            <a:off x="0" y="0"/>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501685315"/>
      </p:ext>
    </p:extLst>
  </p:cSld>
  <p:clrMapOvr>
    <a:masterClrMapping/>
  </p:clrMapOvr>
  <p:hf hdr="0" ftr="0" dt="0"/>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Cover 2 - Light">
    <p:bg>
      <p:bgRef idx="1001">
        <a:schemeClr val="bg2"/>
      </p:bgRef>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6388924" y="1365662"/>
            <a:ext cx="5391913" cy="4381995"/>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pic>
        <p:nvPicPr>
          <p:cNvPr id="2" name="Logo">
            <a:extLst>
              <a:ext uri="{FF2B5EF4-FFF2-40B4-BE49-F238E27FC236}">
                <a16:creationId xmlns:a16="http://schemas.microsoft.com/office/drawing/2014/main" id="{3CEFAA79-ECA3-45EE-A320-3E58312932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080966"/>
          </a:xfrm>
          <a:prstGeom prst="rect">
            <a:avLst/>
          </a:prstGeom>
        </p:spPr>
        <p:txBody>
          <a:bodyPr tIns="0" anchor="t">
            <a:noAutofit/>
          </a:bodyPr>
          <a:lstStyle>
            <a:lvl1pPr marL="0" indent="0">
              <a:spcBef>
                <a:spcPts val="500"/>
              </a:spcBef>
              <a:buFont typeface="Futura Next DemiBold" panose="020B0702020204020203" pitchFamily="34" charset="0"/>
              <a:buNone/>
              <a:defRPr sz="9600" b="0" i="0">
                <a:latin typeface="Futura Next DemiBold" panose="020B0602020204020303" pitchFamily="34" charset="77"/>
              </a:defRPr>
            </a:lvl1pPr>
          </a:lstStyle>
          <a:p>
            <a:pPr lvl="0"/>
            <a:r>
              <a:rPr lang="en-US"/>
              <a:t>Short title</a:t>
            </a:r>
          </a:p>
        </p:txBody>
      </p:sp>
      <p:sp>
        <p:nvSpPr>
          <p:cNvPr id="19" name="Titl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40074"/>
            <a:ext cx="8447689" cy="1080966"/>
          </a:xfrm>
        </p:spPr>
        <p:txBody>
          <a:bodyPr>
            <a:noAutofit/>
          </a:bodyPr>
          <a:lstStyle>
            <a:lvl1pPr marL="0" indent="0" algn="r">
              <a:buNone/>
              <a:defRPr sz="9600" b="1" i="0">
                <a:latin typeface="Futura Next DemiBold" panose="020B0602020204020303" pitchFamily="34" charset="77"/>
              </a:defRPr>
            </a:lvl1pPr>
          </a:lstStyle>
          <a:p>
            <a:pPr lvl="0"/>
            <a:r>
              <a:rPr lang="en-US"/>
              <a:t>in two lines</a:t>
            </a:r>
          </a:p>
        </p:txBody>
      </p:sp>
      <p:sp>
        <p:nvSpPr>
          <p:cNvPr id="6" name="Subhead">
            <a:extLst>
              <a:ext uri="{FF2B5EF4-FFF2-40B4-BE49-F238E27FC236}">
                <a16:creationId xmlns:a16="http://schemas.microsoft.com/office/drawing/2014/main" id="{43EEB8BE-171F-08C5-E0EE-59AC0939CA42}"/>
              </a:ext>
            </a:extLst>
          </p:cNvPr>
          <p:cNvSpPr>
            <a:spLocks noGrp="1"/>
          </p:cNvSpPr>
          <p:nvPr>
            <p:ph type="body" sz="half" idx="112" hasCustomPrompt="1"/>
          </p:nvPr>
        </p:nvSpPr>
        <p:spPr>
          <a:xfrm>
            <a:off x="429610" y="2480596"/>
            <a:ext cx="4599590" cy="313291"/>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subhead text</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423695" y="3126669"/>
            <a:ext cx="2665971" cy="297379"/>
          </a:xfrm>
          <a:prstGeom prst="rect">
            <a:avLst/>
          </a:prstGeom>
        </p:spPr>
        <p:txBody>
          <a:bodyPr>
            <a:noAutofit/>
          </a:bodyPr>
          <a:lstStyle>
            <a:lvl1pPr algn="l">
              <a:defRPr sz="1000" b="1" i="0">
                <a:latin typeface="Futura Next DemiBold" panose="020B0602020204020303" pitchFamily="34" charset="77"/>
              </a:defRPr>
            </a:lvl1pPr>
          </a:lstStyle>
          <a:p>
            <a:r>
              <a:rPr lang="en-US"/>
              <a:t>MONTH 20XX</a:t>
            </a:r>
          </a:p>
        </p:txBody>
      </p:sp>
      <p:sp>
        <p:nvSpPr>
          <p:cNvPr id="4" name="Client logo">
            <a:extLst>
              <a:ext uri="{FF2B5EF4-FFF2-40B4-BE49-F238E27FC236}">
                <a16:creationId xmlns:a16="http://schemas.microsoft.com/office/drawing/2014/main" id="{15FC6508-8C2C-7C03-E632-C4871CFA698D}"/>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4143261960"/>
      </p:ext>
    </p:extLst>
  </p:cSld>
  <p:clrMapOvr>
    <a:overrideClrMapping bg1="lt1" tx1="dk1" bg2="lt2" tx2="dk2" accent1="accent1" accent2="accent2" accent3="accent3" accent4="accent4" accent5="accent5" accent6="accent6" hlink="hlink" folHlink="folHlink"/>
  </p:clrMapOvr>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Cover 3 - Light Abstract">
    <p:bg>
      <p:bgRef idx="1001">
        <a:schemeClr val="bg2"/>
      </p:bgRef>
    </p:bg>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EADE2B33-EDA7-F81D-3105-9D1764E5B02B}"/>
              </a:ext>
            </a:extLst>
          </p:cNvPr>
          <p:cNvPicPr>
            <a:picLocks noChangeAspect="1"/>
          </p:cNvPicPr>
          <p:nvPr userDrawn="1"/>
        </p:nvPicPr>
        <p:blipFill>
          <a:blip r:embed="rId2"/>
          <a:stretch>
            <a:fillRect/>
          </a:stretch>
        </p:blipFill>
        <p:spPr>
          <a:xfrm>
            <a:off x="1143000" y="1254951"/>
            <a:ext cx="9881674" cy="4324027"/>
          </a:xfrm>
          <a:prstGeom prst="rect">
            <a:avLst/>
          </a:prstGeom>
        </p:spPr>
      </p:pic>
      <p:pic>
        <p:nvPicPr>
          <p:cNvPr id="2" name="Logo">
            <a:extLst>
              <a:ext uri="{FF2B5EF4-FFF2-40B4-BE49-F238E27FC236}">
                <a16:creationId xmlns:a16="http://schemas.microsoft.com/office/drawing/2014/main" id="{3CEFAA79-ECA3-45EE-A320-3E5831293240}"/>
              </a:ext>
            </a:extLst>
          </p:cNvPr>
          <p:cNvPicPr>
            <a:picLocks noChangeAspect="1"/>
          </p:cNvPicPr>
          <p:nvPr userDrawn="1"/>
        </p:nvPicPr>
        <p:blipFill>
          <a:blip r:embed="rId3">
            <a:extLst>
              <a:ext uri="{96DAC541-7B7A-43D3-8B79-37D633B846F1}">
                <asvg:svgBlip xmlns:asvg="http://schemas.microsoft.com/office/drawing/2016/SVG/main" r:embed="rId4"/>
              </a:ext>
            </a:extLst>
          </a:blip>
          <a:srcRect t="619" b="619"/>
          <a:stretch/>
        </p:blipFill>
        <p:spPr>
          <a:xfrm>
            <a:off x="423695" y="6045014"/>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Futura Next DemiBold" panose="020B0702020204020203" pitchFamily="34" charset="0"/>
              <a:buNone/>
              <a:defRPr sz="10000" b="0" i="0">
                <a:latin typeface="Futura Next DemiBold" panose="020B0602020204020303" pitchFamily="34" charset="77"/>
              </a:defRPr>
            </a:lvl1pPr>
          </a:lstStyle>
          <a:p>
            <a:pPr lvl="0"/>
            <a:r>
              <a:rPr lang="en-US"/>
              <a:t>Short title</a:t>
            </a:r>
          </a:p>
        </p:txBody>
      </p:sp>
      <p:sp>
        <p:nvSpPr>
          <p:cNvPr id="19" name="Titl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79528"/>
            <a:ext cx="8447689" cy="1222971"/>
          </a:xfrm>
        </p:spPr>
        <p:txBody>
          <a:bodyPr>
            <a:noAutofit/>
          </a:bodyPr>
          <a:lstStyle>
            <a:lvl1pPr marL="0" indent="0" algn="r">
              <a:buNone/>
              <a:defRPr sz="10000" b="1" i="0">
                <a:latin typeface="Futura Next DemiBold" panose="020B0602020204020303" pitchFamily="34" charset="77"/>
              </a:defRPr>
            </a:lvl1pPr>
          </a:lstStyle>
          <a:p>
            <a:pPr lvl="0"/>
            <a:r>
              <a:rPr lang="en-US"/>
              <a:t>in two lines</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b="1" i="0">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2006488468"/>
      </p:ext>
    </p:extLst>
  </p:cSld>
  <p:clrMapOvr>
    <a:overrideClrMapping bg1="lt1" tx1="dk1" bg2="lt2" tx2="dk2" accent1="accent1" accent2="accent2" accent3="accent3" accent4="accent4" accent5="accent5" accent6="accent6" hlink="hlink" folHlink="folHlink"/>
  </p:clrMapOvr>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Cover 3 - Light">
    <p:bg>
      <p:bgRef idx="1001">
        <a:schemeClr val="bg2"/>
      </p:bgRef>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1143000" y="1266986"/>
            <a:ext cx="9867900" cy="4324028"/>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pic>
        <p:nvPicPr>
          <p:cNvPr id="2" name="Logo">
            <a:extLst>
              <a:ext uri="{FF2B5EF4-FFF2-40B4-BE49-F238E27FC236}">
                <a16:creationId xmlns:a16="http://schemas.microsoft.com/office/drawing/2014/main" id="{3CEFAA79-ECA3-45EE-A320-3E5831293240}"/>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Futura Next DemiBold" panose="020B0702020204020203" pitchFamily="34" charset="0"/>
              <a:buNone/>
              <a:defRPr sz="10000" b="0" i="0">
                <a:latin typeface="Futura Next DemiBold" panose="020B0602020204020303" pitchFamily="34" charset="77"/>
              </a:defRPr>
            </a:lvl1pPr>
          </a:lstStyle>
          <a:p>
            <a:pPr lvl="0"/>
            <a:r>
              <a:rPr lang="en-US"/>
              <a:t>Short title</a:t>
            </a:r>
          </a:p>
        </p:txBody>
      </p:sp>
      <p:sp>
        <p:nvSpPr>
          <p:cNvPr id="19" name="Titl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79528"/>
            <a:ext cx="8447689" cy="1222971"/>
          </a:xfrm>
        </p:spPr>
        <p:txBody>
          <a:bodyPr>
            <a:noAutofit/>
          </a:bodyPr>
          <a:lstStyle>
            <a:lvl1pPr marL="0" indent="0" algn="r">
              <a:buNone/>
              <a:defRPr sz="10000" b="1" i="0">
                <a:latin typeface="Futura Next DemiBold" panose="020B0602020204020303" pitchFamily="34" charset="77"/>
              </a:defRPr>
            </a:lvl1pPr>
          </a:lstStyle>
          <a:p>
            <a:pPr lvl="0"/>
            <a:r>
              <a:rPr lang="en-US"/>
              <a:t>in two lines</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b="1" i="0">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912876078"/>
      </p:ext>
    </p:extLst>
  </p:cSld>
  <p:clrMapOvr>
    <a:overrideClrMapping bg1="lt1" tx1="dk1" bg2="lt2" tx2="dk2" accent1="accent1" accent2="accent2" accent3="accent3" accent4="accent4" accent5="accent5" accent6="accent6" hlink="hlink" folHlink="folHlink"/>
  </p:clrMapOvr>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userDrawn="1">
  <p:cSld name="Cover 4 - Light">
    <p:bg>
      <p:bgRef idx="1001">
        <a:schemeClr val="bg2"/>
      </p:bgRef>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Lst>
          </p:cNvPr>
          <p:cNvSpPr>
            <a:spLocks noGrp="1"/>
          </p:cNvSpPr>
          <p:nvPr>
            <p:ph type="pic" sz="quarter" idx="116"/>
          </p:nvPr>
        </p:nvSpPr>
        <p:spPr>
          <a:xfrm>
            <a:off x="4305300" y="1301858"/>
            <a:ext cx="6515100" cy="4324028"/>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pic>
        <p:nvPicPr>
          <p:cNvPr id="4" name="Logo">
            <a:extLst>
              <a:ext uri="{FF2B5EF4-FFF2-40B4-BE49-F238E27FC236}">
                <a16:creationId xmlns:a16="http://schemas.microsoft.com/office/drawing/2014/main" id="{95754B98-A450-6077-E87C-2C46DC033B57}"/>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080966"/>
          </a:xfrm>
          <a:prstGeom prst="rect">
            <a:avLst/>
          </a:prstGeom>
        </p:spPr>
        <p:txBody>
          <a:bodyPr tIns="0" anchor="t">
            <a:noAutofit/>
          </a:bodyPr>
          <a:lstStyle>
            <a:lvl1pPr marL="0" indent="0">
              <a:spcBef>
                <a:spcPts val="500"/>
              </a:spcBef>
              <a:buFont typeface="Futura Next DemiBold" panose="020B0702020204020203" pitchFamily="34" charset="0"/>
              <a:buNone/>
              <a:defRPr sz="9600" b="0" i="0">
                <a:latin typeface="Futura Next DemiBold" panose="020B0602020204020303" pitchFamily="34" charset="77"/>
              </a:defRPr>
            </a:lvl1pPr>
          </a:lstStyle>
          <a:p>
            <a:pPr lvl="0"/>
            <a:r>
              <a:rPr lang="en-US"/>
              <a:t>Short title</a:t>
            </a:r>
          </a:p>
        </p:txBody>
      </p:sp>
      <p:sp>
        <p:nvSpPr>
          <p:cNvPr id="19" name="Titl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40074"/>
            <a:ext cx="8447689" cy="1080966"/>
          </a:xfrm>
        </p:spPr>
        <p:txBody>
          <a:bodyPr>
            <a:noAutofit/>
          </a:bodyPr>
          <a:lstStyle>
            <a:lvl1pPr marL="0" indent="0" algn="r">
              <a:buNone/>
              <a:defRPr sz="9600" b="1" i="0">
                <a:latin typeface="Futura Next DemiBold" panose="020B0602020204020303" pitchFamily="34" charset="77"/>
              </a:defRPr>
            </a:lvl1pPr>
          </a:lstStyle>
          <a:p>
            <a:pPr lvl="0"/>
            <a:r>
              <a:rPr lang="en-US"/>
              <a:t>in two lines</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b="1" i="0">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703872532"/>
      </p:ext>
    </p:extLst>
  </p:cSld>
  <p:clrMapOvr>
    <a:overrideClrMapping bg1="lt1" tx1="dk1" bg2="lt2" tx2="dk2" accent1="accent1" accent2="accent2" accent3="accent3" accent4="accent4" accent5="accent5" accent6="accent6" hlink="hlink" folHlink="folHlink"/>
  </p:clrMapOvr>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1_Blank - Light">
    <p:bg>
      <p:bgRef idx="1001">
        <a:schemeClr val="bg2"/>
      </p:bgRef>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C2644507-73E7-E554-2732-F2511DFF9215}"/>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2" name="Client logo">
            <a:extLst>
              <a:ext uri="{FF2B5EF4-FFF2-40B4-BE49-F238E27FC236}">
                <a16:creationId xmlns:a16="http://schemas.microsoft.com/office/drawing/2014/main" id="{841DCB8E-D7E5-CE93-CAD7-8CD6D95F59F9}"/>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1390492612"/>
      </p:ext>
    </p:extLst>
  </p:cSld>
  <p:clrMapOvr>
    <a:overrideClrMapping bg1="lt1" tx1="dk1" bg2="lt2" tx2="dk2" accent1="accent1" accent2="accent2" accent3="accent3" accent4="accent4" accent5="accent5" accent6="accent6" hlink="hlink" folHlink="folHlink"/>
  </p:clrMapOvr>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1_Cover 5 - Dark">
    <p:bg>
      <p:bgRef idx="1001">
        <a:schemeClr val="bg2"/>
      </p:bgRef>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Lst>
          </p:cNvPr>
          <p:cNvSpPr>
            <a:spLocks noGrp="1"/>
          </p:cNvSpPr>
          <p:nvPr>
            <p:ph type="pic" sz="quarter" idx="116"/>
          </p:nvPr>
        </p:nvSpPr>
        <p:spPr>
          <a:xfrm>
            <a:off x="4305300" y="838200"/>
            <a:ext cx="3600450" cy="5181600"/>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1371600" y="2888517"/>
            <a:ext cx="9448800" cy="1080966"/>
          </a:xfrm>
          <a:prstGeom prst="rect">
            <a:avLst/>
          </a:prstGeom>
        </p:spPr>
        <p:txBody>
          <a:bodyPr tIns="0" anchor="ctr">
            <a:noAutofit/>
          </a:bodyPr>
          <a:lstStyle>
            <a:lvl1pPr marL="0" indent="0" algn="ctr">
              <a:spcBef>
                <a:spcPts val="500"/>
              </a:spcBef>
              <a:buFont typeface="Futura Next DemiBold" panose="020B0702020204020203" pitchFamily="34" charset="0"/>
              <a:buNone/>
              <a:defRPr sz="6000" b="0" i="0">
                <a:latin typeface="Futura Next DemiBold" panose="020B0602020204020303" pitchFamily="34" charset="77"/>
              </a:defRPr>
            </a:lvl1pPr>
          </a:lstStyle>
          <a:p>
            <a:pPr lvl="0"/>
            <a:r>
              <a:rPr lang="en-US"/>
              <a:t>Short title</a:t>
            </a:r>
          </a:p>
        </p:txBody>
      </p:sp>
      <p:pic>
        <p:nvPicPr>
          <p:cNvPr id="6" name="Picture 3" descr="Publicis Sapient Logo">
            <a:extLst>
              <a:ext uri="{FF2B5EF4-FFF2-40B4-BE49-F238E27FC236}">
                <a16:creationId xmlns:a16="http://schemas.microsoft.com/office/drawing/2014/main" id="{7553A8E7-5BB4-A556-D5B8-65981592A8DB}"/>
              </a:ext>
            </a:extLst>
          </p:cNvPr>
          <p:cNvPicPr>
            <a:picLocks noChangeAspect="1"/>
          </p:cNvPicPr>
          <p:nvPr userDrawn="1"/>
        </p:nvPicPr>
        <p:blipFill>
          <a:blip r:embed="rId2"/>
          <a:srcRect l="-9346" t="-8893" r="-9346" b="-8893"/>
          <a:stretch>
            <a:fillRect/>
          </a:stretch>
        </p:blipFill>
        <p:spPr>
          <a:xfrm>
            <a:off x="350999" y="6002284"/>
            <a:ext cx="914400" cy="496111"/>
          </a:xfrm>
          <a:prstGeom prst="rect">
            <a:avLst/>
          </a:prstGeom>
        </p:spPr>
      </p:pic>
      <p:sp>
        <p:nvSpPr>
          <p:cNvPr id="8" name="Client logo">
            <a:extLst>
              <a:ext uri="{FF2B5EF4-FFF2-40B4-BE49-F238E27FC236}">
                <a16:creationId xmlns:a16="http://schemas.microsoft.com/office/drawing/2014/main" id="{D929C54F-BD63-3D5A-5495-0F12314358A0}"/>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
        <p:nvSpPr>
          <p:cNvPr id="9" name="1 Eyebrow">
            <a:extLst>
              <a:ext uri="{FF2B5EF4-FFF2-40B4-BE49-F238E27FC236}">
                <a16:creationId xmlns:a16="http://schemas.microsoft.com/office/drawing/2014/main" id="{1B867C30-836D-E90F-8284-2188ABA7704C}"/>
              </a:ext>
            </a:extLst>
          </p:cNvPr>
          <p:cNvSpPr>
            <a:spLocks noGrp="1"/>
          </p:cNvSpPr>
          <p:nvPr>
            <p:ph type="body" sz="half" idx="117" hasCustomPrompt="1"/>
          </p:nvPr>
        </p:nvSpPr>
        <p:spPr>
          <a:xfrm>
            <a:off x="429609" y="431457"/>
            <a:ext cx="6499189" cy="611130"/>
          </a:xfrm>
          <a:prstGeom prst="rect">
            <a:avLst/>
          </a:prstGeom>
        </p:spPr>
        <p:txBody>
          <a:bodyPr vert="horz" wrap="square" lIns="0" tIns="45720" rIns="91440" bIns="45720" rtlCol="0">
            <a:noAutofit/>
          </a:bodyPr>
          <a:lstStyle>
            <a:lvl1pPr marL="0" indent="0">
              <a:lnSpc>
                <a:spcPct val="130000"/>
              </a:lnSpc>
              <a:buFont typeface="Futura Next DemiBold" panose="020B0702020204020203" pitchFamily="34" charset="0"/>
              <a:buNone/>
              <a:defRPr lang="en-US" sz="16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Tree>
    <p:extLst>
      <p:ext uri="{BB962C8B-B14F-4D97-AF65-F5344CB8AC3E}">
        <p14:creationId xmlns:p14="http://schemas.microsoft.com/office/powerpoint/2010/main" val="1084853917"/>
      </p:ext>
    </p:extLst>
  </p:cSld>
  <p:clrMapOvr>
    <a:overrideClrMapping bg1="dk1" tx1="lt1" bg2="dk2" tx2="lt2" accent1="accent1" accent2="accent2" accent3="accent3" accent4="accent4" accent5="accent5" accent6="accent6" hlink="hlink" folHlink="folHlink"/>
  </p:clrMapOvr>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Cover 5 - Light">
    <p:bg>
      <p:bgRef idx="1001">
        <a:schemeClr val="bg2"/>
      </p:bgRef>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Lst>
          </p:cNvPr>
          <p:cNvSpPr>
            <a:spLocks noGrp="1"/>
          </p:cNvSpPr>
          <p:nvPr>
            <p:ph type="pic" sz="quarter" idx="116"/>
          </p:nvPr>
        </p:nvSpPr>
        <p:spPr>
          <a:xfrm>
            <a:off x="4305300" y="838200"/>
            <a:ext cx="3600450" cy="5181600"/>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pic>
        <p:nvPicPr>
          <p:cNvPr id="4" name="Logo">
            <a:extLst>
              <a:ext uri="{FF2B5EF4-FFF2-40B4-BE49-F238E27FC236}">
                <a16:creationId xmlns:a16="http://schemas.microsoft.com/office/drawing/2014/main" id="{C2644507-73E7-E554-2732-F2511DFF9215}"/>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1371600" y="2888517"/>
            <a:ext cx="9448800" cy="1080966"/>
          </a:xfrm>
          <a:prstGeom prst="rect">
            <a:avLst/>
          </a:prstGeom>
        </p:spPr>
        <p:txBody>
          <a:bodyPr tIns="0" anchor="ctr">
            <a:noAutofit/>
          </a:bodyPr>
          <a:lstStyle>
            <a:lvl1pPr marL="0" indent="0" algn="ctr">
              <a:spcBef>
                <a:spcPts val="500"/>
              </a:spcBef>
              <a:buFont typeface="Futura Next DemiBold" panose="020B0702020204020203" pitchFamily="34" charset="0"/>
              <a:buNone/>
              <a:defRPr sz="6000" b="0" i="0">
                <a:latin typeface="Futura Next DemiBold" panose="020B0602020204020303" pitchFamily="34" charset="77"/>
              </a:defRPr>
            </a:lvl1pPr>
          </a:lstStyle>
          <a:p>
            <a:pPr lvl="0"/>
            <a:r>
              <a:rPr lang="en-US"/>
              <a:t>Short title</a:t>
            </a:r>
          </a:p>
        </p:txBody>
      </p:sp>
      <p:sp>
        <p:nvSpPr>
          <p:cNvPr id="2" name="Client logo">
            <a:extLst>
              <a:ext uri="{FF2B5EF4-FFF2-40B4-BE49-F238E27FC236}">
                <a16:creationId xmlns:a16="http://schemas.microsoft.com/office/drawing/2014/main" id="{841DCB8E-D7E5-CE93-CAD7-8CD6D95F59F9}"/>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
        <p:nvSpPr>
          <p:cNvPr id="6" name="1 Eyebrow">
            <a:extLst>
              <a:ext uri="{FF2B5EF4-FFF2-40B4-BE49-F238E27FC236}">
                <a16:creationId xmlns:a16="http://schemas.microsoft.com/office/drawing/2014/main" id="{2B977281-75CE-5CD1-A6B8-E5FAA98C4A33}"/>
              </a:ext>
            </a:extLst>
          </p:cNvPr>
          <p:cNvSpPr>
            <a:spLocks noGrp="1"/>
          </p:cNvSpPr>
          <p:nvPr>
            <p:ph type="body" sz="half" idx="117" hasCustomPrompt="1"/>
          </p:nvPr>
        </p:nvSpPr>
        <p:spPr>
          <a:xfrm>
            <a:off x="429609" y="431457"/>
            <a:ext cx="6499189" cy="611130"/>
          </a:xfrm>
          <a:prstGeom prst="rect">
            <a:avLst/>
          </a:prstGeom>
        </p:spPr>
        <p:txBody>
          <a:bodyPr vert="horz" wrap="square" lIns="0" tIns="45720" rIns="91440" bIns="45720" rtlCol="0">
            <a:noAutofit/>
          </a:bodyPr>
          <a:lstStyle>
            <a:lvl1pPr marL="0" indent="0">
              <a:lnSpc>
                <a:spcPct val="130000"/>
              </a:lnSpc>
              <a:buFont typeface="Futura Next DemiBold" panose="020B0702020204020203" pitchFamily="34" charset="0"/>
              <a:buNone/>
              <a:defRPr lang="en-US" sz="16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Tree>
    <p:extLst>
      <p:ext uri="{BB962C8B-B14F-4D97-AF65-F5344CB8AC3E}">
        <p14:creationId xmlns:p14="http://schemas.microsoft.com/office/powerpoint/2010/main" val="2946802356"/>
      </p:ext>
    </p:extLst>
  </p:cSld>
  <p:clrMapOvr>
    <a:overrideClrMapping bg1="lt1" tx1="dk1" bg2="lt2" tx2="dk2" accent1="accent1" accent2="accent2" accent3="accent3" accent4="accent4" accent5="accent5" accent6="accent6" hlink="hlink" folHlink="folHlink"/>
  </p:clrMapOvr>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Cover 6 - Light">
    <p:bg>
      <p:bgRef idx="1001">
        <a:schemeClr val="bg2"/>
      </p:bgRef>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0C237487-78DA-0CC4-2BC0-953AE02150B5}"/>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b="1" i="0">
                <a:latin typeface="Futura Next DemiBold" panose="020B0602020204020303" pitchFamily="34" charset="77"/>
              </a:defRPr>
            </a:lvl1pPr>
          </a:lstStyle>
          <a:p>
            <a:r>
              <a:rPr lang="en-US"/>
              <a:t>MONTH 20XX</a:t>
            </a:r>
          </a:p>
        </p:txBody>
      </p:sp>
      <p:sp>
        <p:nvSpPr>
          <p:cNvPr id="2" name="Title 1">
            <a:extLst>
              <a:ext uri="{FF2B5EF4-FFF2-40B4-BE49-F238E27FC236}">
                <a16:creationId xmlns:a16="http://schemas.microsoft.com/office/drawing/2014/main" id="{DB458AB3-D3FF-14DB-8ADC-D17B9163C2F8}"/>
              </a:ext>
            </a:extLst>
          </p:cNvPr>
          <p:cNvSpPr>
            <a:spLocks noGrp="1"/>
          </p:cNvSpPr>
          <p:nvPr>
            <p:ph type="title" hasCustomPrompt="1"/>
          </p:nvPr>
        </p:nvSpPr>
        <p:spPr>
          <a:xfrm>
            <a:off x="1371600" y="2696012"/>
            <a:ext cx="9448800" cy="1080966"/>
          </a:xfrm>
          <a:prstGeom prst="rect">
            <a:avLst/>
          </a:prstGeom>
        </p:spPr>
        <p:txBody>
          <a:bodyPr tIns="0" anchor="t">
            <a:noAutofit/>
          </a:bodyPr>
          <a:lstStyle>
            <a:lvl1pPr marL="0" indent="0" algn="ctr">
              <a:spcBef>
                <a:spcPts val="500"/>
              </a:spcBef>
              <a:buFont typeface="Futura Next DemiBold" panose="020B0702020204020203" pitchFamily="34" charset="0"/>
              <a:buNone/>
              <a:defRPr sz="10000" b="0" i="0">
                <a:solidFill>
                  <a:schemeClr val="tx1"/>
                </a:solidFill>
                <a:latin typeface="Futura Next DemiBold" panose="020B0602020204020303" pitchFamily="34" charset="77"/>
              </a:defRPr>
            </a:lvl1pPr>
          </a:lstStyle>
          <a:p>
            <a:pPr lvl="0"/>
            <a:r>
              <a:rPr lang="en-US"/>
              <a:t>Single line title</a:t>
            </a:r>
          </a:p>
        </p:txBody>
      </p:sp>
    </p:spTree>
    <p:extLst>
      <p:ext uri="{BB962C8B-B14F-4D97-AF65-F5344CB8AC3E}">
        <p14:creationId xmlns:p14="http://schemas.microsoft.com/office/powerpoint/2010/main" val="1046529395"/>
      </p:ext>
    </p:extLst>
  </p:cSld>
  <p:clrMapOvr>
    <a:overrideClrMapping bg1="lt1" tx1="dk1" bg2="lt2" tx2="dk2" accent1="accent1" accent2="accent2" accent3="accent3" accent4="accent4" accent5="accent5" accent6="accent6" hlink="hlink" folHlink="folHlink"/>
  </p:clrMapOvr>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Cover 7 - Light">
    <p:bg>
      <p:bgPr>
        <a:solidFill>
          <a:schemeClr val="bg2"/>
        </a:solidFill>
        <a:effectLst/>
      </p:bgPr>
    </p:bg>
    <p:spTree>
      <p:nvGrpSpPr>
        <p:cNvPr id="1" name=""/>
        <p:cNvGrpSpPr/>
        <p:nvPr/>
      </p:nvGrpSpPr>
      <p:grpSpPr>
        <a:xfrm>
          <a:off x="0" y="0"/>
          <a:ext cx="0" cy="0"/>
          <a:chOff x="0" y="0"/>
          <a:chExt cx="0" cy="0"/>
        </a:xfrm>
      </p:grpSpPr>
      <p:sp>
        <p:nvSpPr>
          <p:cNvPr id="2" name="Picture Placeholder">
            <a:extLst>
              <a:ext uri="{FF2B5EF4-FFF2-40B4-BE49-F238E27FC236}">
                <a16:creationId xmlns:a16="http://schemas.microsoft.com/office/drawing/2014/main" id="{0AB90031-CA91-0F9C-5D10-BEA1323FE23F}"/>
              </a:ext>
            </a:extLst>
          </p:cNvPr>
          <p:cNvSpPr>
            <a:spLocks noGrp="1"/>
          </p:cNvSpPr>
          <p:nvPr>
            <p:ph type="pic" sz="quarter" idx="116" hasCustomPrompt="1"/>
          </p:nvPr>
        </p:nvSpPr>
        <p:spPr>
          <a:xfrm>
            <a:off x="419099" y="392362"/>
            <a:ext cx="11343292" cy="6073276"/>
          </a:xfrm>
          <a:prstGeom prst="round2DiagRect">
            <a:avLst>
              <a:gd name="adj1" fmla="val 0"/>
              <a:gd name="adj2" fmla="val 5343"/>
            </a:avLst>
          </a:prstGeom>
          <a:solidFill>
            <a:schemeClr val="bg1">
              <a:lumMod val="85000"/>
            </a:schemeClr>
          </a:solidFill>
          <a:ln>
            <a:noFill/>
          </a:ln>
        </p:spPr>
        <p:txBody>
          <a:bodyPr/>
          <a:lstStyle>
            <a:lvl1pPr>
              <a:defRPr b="1" i="0">
                <a:latin typeface="Futura Next DemiBold" panose="020B0602020204020303" pitchFamily="34" charset="77"/>
              </a:defRPr>
            </a:lvl1pPr>
          </a:lstStyle>
          <a:p>
            <a:r>
              <a:rPr lang="en-US"/>
              <a:t>Picture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5238750" y="5818968"/>
            <a:ext cx="1714500" cy="200832"/>
          </a:xfrm>
          <a:prstGeom prst="rect">
            <a:avLst/>
          </a:prstGeom>
        </p:spPr>
        <p:txBody>
          <a:bodyPr/>
          <a:lstStyle>
            <a:lvl1pPr algn="ctr">
              <a:defRPr sz="1000" b="1" i="0">
                <a:solidFill>
                  <a:schemeClr val="bg1"/>
                </a:solidFill>
                <a:latin typeface="Futura Next DemiBold" panose="020B0602020204020303" pitchFamily="34" charset="77"/>
              </a:defRPr>
            </a:lvl1pPr>
          </a:lstStyle>
          <a:p>
            <a:r>
              <a:rPr lang="en-US"/>
              <a:t>MONTH 20XX</a:t>
            </a:r>
          </a:p>
        </p:txBody>
      </p:sp>
      <p:pic>
        <p:nvPicPr>
          <p:cNvPr id="4" name="Logo">
            <a:extLst>
              <a:ext uri="{FF2B5EF4-FFF2-40B4-BE49-F238E27FC236}">
                <a16:creationId xmlns:a16="http://schemas.microsoft.com/office/drawing/2014/main" id="{B4935CC1-8F55-7A5B-2B27-F78685605899}"/>
              </a:ext>
            </a:extLst>
          </p:cNvPr>
          <p:cNvPicPr>
            <a:picLocks noGrp="1" noRot="1" noChangeAspect="1" noMove="1" noResize="1" noEditPoints="1" noAdjustHandles="1" noChangeArrowheads="1" noChangeShapeType="1" noCrop="1"/>
          </p:cNvPicPr>
          <p:nvPr userDrawn="1"/>
        </p:nvPicPr>
        <p:blipFill>
          <a:blip r:embed="rId2">
            <a:extLst>
              <a:ext uri="{96DAC541-7B7A-43D3-8B79-37D633B846F1}">
                <asvg:svgBlip xmlns:asvg="http://schemas.microsoft.com/office/drawing/2016/SVG/main" r:embed="rId3"/>
              </a:ext>
            </a:extLst>
          </a:blip>
          <a:srcRect t="619" b="619"/>
          <a:stretch/>
        </p:blipFill>
        <p:spPr>
          <a:xfrm>
            <a:off x="5703111" y="828720"/>
            <a:ext cx="774993" cy="420624"/>
          </a:xfrm>
          <a:prstGeom prst="rect">
            <a:avLst/>
          </a:prstGeom>
        </p:spPr>
      </p:pic>
      <p:sp>
        <p:nvSpPr>
          <p:cNvPr id="6" name="Title 1">
            <a:extLst>
              <a:ext uri="{FF2B5EF4-FFF2-40B4-BE49-F238E27FC236}">
                <a16:creationId xmlns:a16="http://schemas.microsoft.com/office/drawing/2014/main" id="{B2F89188-A9B7-3A0C-3EA5-FB5A407885FA}"/>
              </a:ext>
            </a:extLst>
          </p:cNvPr>
          <p:cNvSpPr>
            <a:spLocks noGrp="1"/>
          </p:cNvSpPr>
          <p:nvPr>
            <p:ph type="title" hasCustomPrompt="1"/>
          </p:nvPr>
        </p:nvSpPr>
        <p:spPr>
          <a:xfrm>
            <a:off x="1371600" y="2696012"/>
            <a:ext cx="9448800" cy="1080966"/>
          </a:xfrm>
          <a:prstGeom prst="rect">
            <a:avLst/>
          </a:prstGeom>
        </p:spPr>
        <p:txBody>
          <a:bodyPr tIns="0" anchor="t">
            <a:noAutofit/>
          </a:bodyPr>
          <a:lstStyle>
            <a:lvl1pPr marL="0" indent="0" algn="ctr">
              <a:spcBef>
                <a:spcPts val="500"/>
              </a:spcBef>
              <a:buFont typeface="Futura Next DemiBold" panose="020B0702020204020203" pitchFamily="34" charset="0"/>
              <a:buNone/>
              <a:defRPr sz="10000" b="0" i="0">
                <a:solidFill>
                  <a:schemeClr val="bg1"/>
                </a:solidFill>
                <a:latin typeface="Futura Next DemiBold" panose="020B0602020204020303" pitchFamily="34" charset="77"/>
              </a:defRPr>
            </a:lvl1pPr>
          </a:lstStyle>
          <a:p>
            <a:pPr lvl="0"/>
            <a:r>
              <a:rPr lang="en-US"/>
              <a:t>Single line title</a:t>
            </a:r>
          </a:p>
        </p:txBody>
      </p:sp>
    </p:spTree>
    <p:extLst>
      <p:ext uri="{BB962C8B-B14F-4D97-AF65-F5344CB8AC3E}">
        <p14:creationId xmlns:p14="http://schemas.microsoft.com/office/powerpoint/2010/main" val="914896727"/>
      </p:ext>
    </p:extLst>
  </p:cSld>
  <p:clrMapOvr>
    <a:masterClrMapping/>
  </p:clrMapOvr>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Cover 1 - Dark">
    <p:bg>
      <p:bgRef idx="1001">
        <a:schemeClr val="bg1"/>
      </p:bgRef>
    </p:bg>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D1FE1F9E-8291-D0F4-7147-36FAEE5F8349}"/>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9610" y="431457"/>
            <a:ext cx="774993" cy="420624"/>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1723803"/>
            <a:ext cx="5552090" cy="1386017"/>
          </a:xfrm>
          <a:prstGeom prst="rect">
            <a:avLst/>
          </a:prstGeom>
        </p:spPr>
        <p:txBody>
          <a:bodyPr tIns="0" anchor="t">
            <a:noAutofit/>
          </a:bodyPr>
          <a:lstStyle>
            <a:lvl1pPr marL="0" indent="0">
              <a:spcBef>
                <a:spcPts val="500"/>
              </a:spcBef>
              <a:buFont typeface="Futura Next DemiBold" panose="020B0702020204020203" pitchFamily="34" charset="0"/>
              <a:buNone/>
              <a:defRPr sz="4500" b="0" i="0">
                <a:latin typeface="Futura Next DemiBold" panose="020B0602020204020303" pitchFamily="34" charset="77"/>
              </a:defRPr>
            </a:lvl1pPr>
          </a:lstStyle>
          <a:p>
            <a:pPr lvl="0"/>
            <a:r>
              <a:rPr lang="en-US"/>
              <a:t>Presentation title</a:t>
            </a:r>
            <a:br>
              <a:rPr lang="en-US"/>
            </a:br>
            <a:r>
              <a:rPr lang="en-US"/>
              <a:t>in two lines</a:t>
            </a:r>
          </a:p>
        </p:txBody>
      </p:sp>
      <p:sp>
        <p:nvSpPr>
          <p:cNvPr id="13" name="Subhead 2">
            <a:extLst>
              <a:ext uri="{FF2B5EF4-FFF2-40B4-BE49-F238E27FC236}">
                <a16:creationId xmlns:a16="http://schemas.microsoft.com/office/drawing/2014/main" id="{DEE801D1-A272-6A2B-F33D-77BD04AEC406}"/>
              </a:ext>
            </a:extLst>
          </p:cNvPr>
          <p:cNvSpPr>
            <a:spLocks noGrp="1"/>
          </p:cNvSpPr>
          <p:nvPr>
            <p:ph type="body" sz="half" idx="112" hasCustomPrompt="1"/>
          </p:nvPr>
        </p:nvSpPr>
        <p:spPr>
          <a:xfrm>
            <a:off x="429610" y="3247725"/>
            <a:ext cx="4599590" cy="344620"/>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subhead text</a:t>
            </a:r>
          </a:p>
        </p:txBody>
      </p:sp>
      <p:sp>
        <p:nvSpPr>
          <p:cNvPr id="16" name="Details 3">
            <a:extLst>
              <a:ext uri="{FF2B5EF4-FFF2-40B4-BE49-F238E27FC236}">
                <a16:creationId xmlns:a16="http://schemas.microsoft.com/office/drawing/2014/main" id="{C336843B-98AE-FB91-921F-D5A36FE0D324}"/>
              </a:ext>
            </a:extLst>
          </p:cNvPr>
          <p:cNvSpPr>
            <a:spLocks noGrp="1"/>
          </p:cNvSpPr>
          <p:nvPr>
            <p:ph type="body" sz="half" idx="117" hasCustomPrompt="1"/>
          </p:nvPr>
        </p:nvSpPr>
        <p:spPr>
          <a:xfrm>
            <a:off x="429610" y="5447707"/>
            <a:ext cx="2656490" cy="589649"/>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1100" b="0" i="0" spc="0" dirty="0">
                <a:latin typeface="Futura Next Book" panose="020B05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space for details like</a:t>
            </a:r>
            <a:br>
              <a:rPr lang="en-US"/>
            </a:br>
            <a:r>
              <a:rPr lang="en-US"/>
              <a:t>Speaker name, title</a:t>
            </a:r>
          </a:p>
          <a:p>
            <a:pPr marL="0" marR="0" lvl="0" indent="0" defTabSz="412750">
              <a:lnSpc>
                <a:spcPct val="110000"/>
              </a:lnSpc>
              <a:spcBef>
                <a:spcPts val="0"/>
              </a:spcBef>
              <a:spcAft>
                <a:spcPts val="0"/>
              </a:spcAft>
              <a:buClrTx/>
              <a:buSzTx/>
              <a:buFontTx/>
              <a:buNone/>
              <a:tabLst/>
            </a:pPr>
            <a:r>
              <a:rPr lang="en-US"/>
              <a:t>Company </a:t>
            </a:r>
          </a:p>
        </p:txBody>
      </p:sp>
      <p:sp>
        <p:nvSpPr>
          <p:cNvPr id="10" name="Picture Placeholder 4">
            <a:extLst>
              <a:ext uri="{FF2B5EF4-FFF2-40B4-BE49-F238E27FC236}">
                <a16:creationId xmlns:a16="http://schemas.microsoft.com/office/drawing/2014/main" id="{25067847-443B-F465-79F2-155CF9913885}"/>
              </a:ext>
              <a:ext uri="{C183D7F6-B498-43B3-948B-1728B52AA6E4}">
                <adec:decorative xmlns:adec="http://schemas.microsoft.com/office/drawing/2017/decorative" val="1"/>
              </a:ext>
            </a:extLst>
          </p:cNvPr>
          <p:cNvSpPr>
            <a:spLocks noGrp="1"/>
          </p:cNvSpPr>
          <p:nvPr>
            <p:ph type="pic" sz="quarter" idx="116"/>
          </p:nvPr>
        </p:nvSpPr>
        <p:spPr>
          <a:xfrm>
            <a:off x="6388924" y="848834"/>
            <a:ext cx="5391913" cy="5170966"/>
          </a:xfrm>
          <a:prstGeom prst="round2DiagRect">
            <a:avLst>
              <a:gd name="adj1" fmla="val 0"/>
              <a:gd name="adj2" fmla="val 7814"/>
            </a:avLst>
          </a:prstGeom>
          <a:solidFill>
            <a:schemeClr val="accent6"/>
          </a:solidFill>
          <a:ln>
            <a:noFill/>
          </a:ln>
        </p:spPr>
        <p:txBody>
          <a:bodyPr/>
          <a:lstStyle>
            <a:lvl1pPr>
              <a:defRPr b="1" i="0">
                <a:solidFill>
                  <a:schemeClr val="tx2">
                    <a:lumMod val="25000"/>
                  </a:schemeClr>
                </a:solidFill>
                <a:latin typeface="Futura Next DemiBold" panose="020B0602020204020303" pitchFamily="34" charset="77"/>
              </a:defRPr>
            </a:lvl1pPr>
          </a:lstStyle>
          <a:p>
            <a:endParaRPr lang="en-US"/>
          </a:p>
        </p:txBody>
      </p:sp>
      <p:sp>
        <p:nvSpPr>
          <p:cNvPr id="15" name="Date Placeholder 5">
            <a:extLst>
              <a:ext uri="{FF2B5EF4-FFF2-40B4-BE49-F238E27FC236}">
                <a16:creationId xmlns:a16="http://schemas.microsoft.com/office/drawing/2014/main" id="{6BC9883C-5684-9C9C-6AE2-F0CE00D921DB}"/>
              </a:ext>
            </a:extLst>
          </p:cNvPr>
          <p:cNvSpPr>
            <a:spLocks noGrp="1"/>
          </p:cNvSpPr>
          <p:nvPr>
            <p:ph type="dt" sz="half" idx="113"/>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2366725410"/>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Core AI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414"/>
            <a:ext cx="12192000" cy="6857171"/>
          </a:xfrm>
          <a:prstGeom prst="rect">
            <a:avLst/>
          </a:prstGeom>
        </p:spPr>
      </p:pic>
      <p:pic>
        <p:nvPicPr>
          <p:cNvPr id="7" name="Graphic 6">
            <a:extLst>
              <a:ext uri="{FF2B5EF4-FFF2-40B4-BE49-F238E27FC236}">
                <a16:creationId xmlns:a16="http://schemas.microsoft.com/office/drawing/2014/main" id="{C12E3928-C11F-B7F9-D739-EA3CD94429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999" y="3124201"/>
            <a:ext cx="3810000" cy="609598"/>
          </a:xfrm>
          <a:prstGeom prst="rect">
            <a:avLst/>
          </a:prstGeom>
        </p:spPr>
      </p:pic>
    </p:spTree>
    <p:extLst>
      <p:ext uri="{BB962C8B-B14F-4D97-AF65-F5344CB8AC3E}">
        <p14:creationId xmlns:p14="http://schemas.microsoft.com/office/powerpoint/2010/main" val="2963358000"/>
      </p:ext>
    </p:extLst>
  </p:cSld>
  <p:clrMapOvr>
    <a:masterClrMapping/>
  </p:clrMapOvr>
  <p:hf hdr="0" ftr="0" dt="0"/>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Gradient Background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a:stretch/>
        </p:blipFill>
        <p:spPr>
          <a:xfrm>
            <a:off x="0" y="0"/>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343428265"/>
      </p:ext>
    </p:extLst>
  </p:cSld>
  <p:clrMapOvr>
    <a:masterClrMapping/>
  </p:clrMapOvr>
  <p:hf hdr="0" ftr="0" dt="0"/>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Cover 1b - Dark">
    <p:bg>
      <p:bgRef idx="1001">
        <a:schemeClr val="bg1"/>
      </p:bgRef>
    </p:bg>
    <p:spTree>
      <p:nvGrpSpPr>
        <p:cNvPr id="1" name=""/>
        <p:cNvGrpSpPr/>
        <p:nvPr/>
      </p:nvGrpSpPr>
      <p:grpSpPr>
        <a:xfrm>
          <a:off x="0" y="0"/>
          <a:ext cx="0" cy="0"/>
          <a:chOff x="0" y="0"/>
          <a:chExt cx="0" cy="0"/>
        </a:xfrm>
      </p:grpSpPr>
      <p:pic>
        <p:nvPicPr>
          <p:cNvPr id="3" name="Logo">
            <a:extLst>
              <a:ext uri="{FF2B5EF4-FFF2-40B4-BE49-F238E27FC236}">
                <a16:creationId xmlns:a16="http://schemas.microsoft.com/office/drawing/2014/main" id="{D1FE1F9E-8291-D0F4-7147-36FAEE5F8349}"/>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9610" y="431457"/>
            <a:ext cx="774993" cy="420624"/>
          </a:xfrm>
          <a:prstGeom prst="rect">
            <a:avLst/>
          </a:prstGeom>
        </p:spPr>
      </p:pic>
      <p:sp>
        <p:nvSpPr>
          <p:cNvPr id="16" name="Details 3">
            <a:extLst>
              <a:ext uri="{FF2B5EF4-FFF2-40B4-BE49-F238E27FC236}">
                <a16:creationId xmlns:a16="http://schemas.microsoft.com/office/drawing/2014/main" id="{C336843B-98AE-FB91-921F-D5A36FE0D324}"/>
              </a:ext>
            </a:extLst>
          </p:cNvPr>
          <p:cNvSpPr>
            <a:spLocks noGrp="1"/>
          </p:cNvSpPr>
          <p:nvPr>
            <p:ph type="body" sz="half" idx="117" hasCustomPrompt="1"/>
          </p:nvPr>
        </p:nvSpPr>
        <p:spPr>
          <a:xfrm>
            <a:off x="429610" y="5447707"/>
            <a:ext cx="2656490" cy="589649"/>
          </a:xfrm>
          <a:prstGeom prst="rect">
            <a:avLst/>
          </a:prstGeom>
        </p:spPr>
        <p:txBody>
          <a:bodyPr vert="horz" wrap="square" lIns="0" tIns="45720" rIns="91440" bIns="45720" rtlCol="0" anchor="b">
            <a:noAutofit/>
          </a:bodyPr>
          <a:lstStyle>
            <a:lvl1pPr marL="0" indent="0">
              <a:lnSpc>
                <a:spcPct val="90000"/>
              </a:lnSpc>
              <a:buFont typeface="Futura Next DemiBold" panose="020B0702020204020203" pitchFamily="34" charset="0"/>
              <a:buNone/>
              <a:defRPr lang="en-US" sz="1100" b="0" i="0" spc="0" dirty="0">
                <a:latin typeface="Futura Next Book" panose="020B05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space for details like</a:t>
            </a:r>
            <a:br>
              <a:rPr lang="en-US"/>
            </a:br>
            <a:r>
              <a:rPr lang="en-US"/>
              <a:t>Speaker name, title</a:t>
            </a:r>
          </a:p>
          <a:p>
            <a:pPr marL="0" marR="0" lvl="0" indent="0" defTabSz="412750">
              <a:lnSpc>
                <a:spcPct val="110000"/>
              </a:lnSpc>
              <a:spcBef>
                <a:spcPts val="0"/>
              </a:spcBef>
              <a:spcAft>
                <a:spcPts val="0"/>
              </a:spcAft>
              <a:buClrTx/>
              <a:buSzTx/>
              <a:buFontTx/>
              <a:buNone/>
              <a:tabLst/>
            </a:pPr>
            <a:r>
              <a:rPr lang="en-US"/>
              <a:t>Company </a:t>
            </a:r>
          </a:p>
        </p:txBody>
      </p:sp>
      <p:sp>
        <p:nvSpPr>
          <p:cNvPr id="10" name="Picture Placeholder 4">
            <a:extLst>
              <a:ext uri="{FF2B5EF4-FFF2-40B4-BE49-F238E27FC236}">
                <a16:creationId xmlns:a16="http://schemas.microsoft.com/office/drawing/2014/main" id="{25067847-443B-F465-79F2-155CF9913885}"/>
              </a:ext>
              <a:ext uri="{C183D7F6-B498-43B3-948B-1728B52AA6E4}">
                <adec:decorative xmlns:adec="http://schemas.microsoft.com/office/drawing/2017/decorative" val="1"/>
              </a:ext>
            </a:extLst>
          </p:cNvPr>
          <p:cNvSpPr>
            <a:spLocks noGrp="1"/>
          </p:cNvSpPr>
          <p:nvPr>
            <p:ph type="pic" sz="quarter" idx="116"/>
          </p:nvPr>
        </p:nvSpPr>
        <p:spPr>
          <a:xfrm>
            <a:off x="6388924" y="848834"/>
            <a:ext cx="5391913" cy="5170966"/>
          </a:xfrm>
          <a:prstGeom prst="round2DiagRect">
            <a:avLst>
              <a:gd name="adj1" fmla="val 0"/>
              <a:gd name="adj2" fmla="val 7814"/>
            </a:avLst>
          </a:prstGeom>
          <a:solidFill>
            <a:schemeClr val="accent6"/>
          </a:solidFill>
          <a:ln>
            <a:noFill/>
          </a:ln>
        </p:spPr>
        <p:txBody>
          <a:bodyPr/>
          <a:lstStyle>
            <a:lvl1pPr>
              <a:defRPr b="1" i="0">
                <a:solidFill>
                  <a:schemeClr val="tx2">
                    <a:lumMod val="25000"/>
                  </a:schemeClr>
                </a:solidFill>
                <a:latin typeface="Futura Next DemiBold" panose="020B0602020204020303" pitchFamily="34" charset="77"/>
              </a:defRPr>
            </a:lvl1pPr>
          </a:lstStyle>
          <a:p>
            <a:endParaRPr lang="en-US"/>
          </a:p>
        </p:txBody>
      </p:sp>
      <p:sp>
        <p:nvSpPr>
          <p:cNvPr id="15" name="Date Placeholder 5">
            <a:extLst>
              <a:ext uri="{FF2B5EF4-FFF2-40B4-BE49-F238E27FC236}">
                <a16:creationId xmlns:a16="http://schemas.microsoft.com/office/drawing/2014/main" id="{6BC9883C-5684-9C9C-6AE2-F0CE00D921DB}"/>
              </a:ext>
            </a:extLst>
          </p:cNvPr>
          <p:cNvSpPr>
            <a:spLocks noGrp="1"/>
          </p:cNvSpPr>
          <p:nvPr>
            <p:ph type="dt" sz="half" idx="113"/>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2" name="Title 1">
            <a:extLst>
              <a:ext uri="{FF2B5EF4-FFF2-40B4-BE49-F238E27FC236}">
                <a16:creationId xmlns:a16="http://schemas.microsoft.com/office/drawing/2014/main" id="{EF2871DD-9951-717B-1C1D-F83CE7BC3067}"/>
              </a:ext>
            </a:extLst>
          </p:cNvPr>
          <p:cNvSpPr>
            <a:spLocks noGrp="1"/>
          </p:cNvSpPr>
          <p:nvPr>
            <p:ph type="title" hasCustomPrompt="1"/>
          </p:nvPr>
        </p:nvSpPr>
        <p:spPr>
          <a:xfrm>
            <a:off x="429610" y="1723803"/>
            <a:ext cx="5552090" cy="2026787"/>
          </a:xfrm>
          <a:prstGeom prst="rect">
            <a:avLst/>
          </a:prstGeom>
        </p:spPr>
        <p:txBody>
          <a:bodyPr tIns="0" anchor="t">
            <a:noAutofit/>
          </a:bodyPr>
          <a:lstStyle>
            <a:lvl1pPr marL="0" indent="0">
              <a:spcBef>
                <a:spcPts val="500"/>
              </a:spcBef>
              <a:buFont typeface="Futura Next DemiBold" panose="020B0702020204020203" pitchFamily="34" charset="0"/>
              <a:buNone/>
              <a:defRPr sz="4200" b="0" i="0">
                <a:latin typeface="Futura Next DemiBold" panose="020B0602020204020303" pitchFamily="34" charset="77"/>
              </a:defRPr>
            </a:lvl1pPr>
          </a:lstStyle>
          <a:p>
            <a:pPr lvl="0"/>
            <a:r>
              <a:rPr lang="en-US"/>
              <a:t>Presentation title</a:t>
            </a:r>
            <a:br>
              <a:rPr lang="en-US"/>
            </a:br>
            <a:r>
              <a:rPr lang="en-US"/>
              <a:t>in three lines lorem ipsum dolor sit </a:t>
            </a:r>
          </a:p>
        </p:txBody>
      </p:sp>
      <p:sp>
        <p:nvSpPr>
          <p:cNvPr id="4" name="Subhead 2">
            <a:extLst>
              <a:ext uri="{FF2B5EF4-FFF2-40B4-BE49-F238E27FC236}">
                <a16:creationId xmlns:a16="http://schemas.microsoft.com/office/drawing/2014/main" id="{06728B38-734E-CCB1-2990-54AF6CA12B34}"/>
              </a:ext>
            </a:extLst>
          </p:cNvPr>
          <p:cNvSpPr>
            <a:spLocks noGrp="1"/>
          </p:cNvSpPr>
          <p:nvPr>
            <p:ph type="body" sz="half" idx="112" hasCustomPrompt="1"/>
          </p:nvPr>
        </p:nvSpPr>
        <p:spPr>
          <a:xfrm>
            <a:off x="429610" y="4399933"/>
            <a:ext cx="4599590" cy="344620"/>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subhead text</a:t>
            </a:r>
          </a:p>
        </p:txBody>
      </p:sp>
    </p:spTree>
    <p:extLst>
      <p:ext uri="{BB962C8B-B14F-4D97-AF65-F5344CB8AC3E}">
        <p14:creationId xmlns:p14="http://schemas.microsoft.com/office/powerpoint/2010/main" val="178779416"/>
      </p:ext>
    </p:extLst>
  </p:cSld>
  <p:clrMapOvr>
    <a:overrideClrMapping bg1="dk1" tx1="lt1" bg2="dk2" tx2="lt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Cover 2 - Dark">
    <p:bg>
      <p:bgPr>
        <a:solidFill>
          <a:schemeClr val="tx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6388924" y="1365662"/>
            <a:ext cx="5391913" cy="4381995"/>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pic>
        <p:nvPicPr>
          <p:cNvPr id="8" name="Logo">
            <a:extLst>
              <a:ext uri="{FF2B5EF4-FFF2-40B4-BE49-F238E27FC236}">
                <a16:creationId xmlns:a16="http://schemas.microsoft.com/office/drawing/2014/main" id="{A83FC0CB-1FD1-BF8C-5F65-E3088270AA64}"/>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9610" y="6045014"/>
            <a:ext cx="774993" cy="420624"/>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243360"/>
          </a:xfrm>
          <a:prstGeom prst="rect">
            <a:avLst/>
          </a:prstGeom>
        </p:spPr>
        <p:txBody>
          <a:bodyPr tIns="0" anchor="t">
            <a:noAutofit/>
          </a:bodyPr>
          <a:lstStyle>
            <a:lvl1pPr marL="0" indent="0">
              <a:spcBef>
                <a:spcPts val="500"/>
              </a:spcBef>
              <a:buFont typeface="Futura Next DemiBold" panose="020B0702020204020203" pitchFamily="34" charset="0"/>
              <a:buNone/>
              <a:defRPr sz="9600" b="0" i="0">
                <a:solidFill>
                  <a:schemeClr val="bg1"/>
                </a:solidFill>
                <a:latin typeface="Futura Next DemiBold" panose="020B0602020204020303" pitchFamily="34" charset="77"/>
              </a:defRPr>
            </a:lvl1pPr>
          </a:lstStyle>
          <a:p>
            <a:pPr lvl="0"/>
            <a:r>
              <a:rPr lang="en-US"/>
              <a:t>Short title</a:t>
            </a:r>
          </a:p>
        </p:txBody>
      </p:sp>
      <p:sp>
        <p:nvSpPr>
          <p:cNvPr id="12" name="Title 2">
            <a:extLst>
              <a:ext uri="{FF2B5EF4-FFF2-40B4-BE49-F238E27FC236}">
                <a16:creationId xmlns:a16="http://schemas.microsoft.com/office/drawing/2014/main" id="{C63895DD-C062-FC63-8150-96B725FBE880}"/>
              </a:ext>
            </a:extLst>
          </p:cNvPr>
          <p:cNvSpPr>
            <a:spLocks noGrp="1"/>
          </p:cNvSpPr>
          <p:nvPr>
            <p:ph type="body" sz="quarter" idx="117" hasCustomPrompt="1"/>
          </p:nvPr>
        </p:nvSpPr>
        <p:spPr>
          <a:xfrm>
            <a:off x="4305301" y="4909078"/>
            <a:ext cx="7475536" cy="1176864"/>
          </a:xfrm>
        </p:spPr>
        <p:txBody>
          <a:bodyPr>
            <a:noAutofit/>
          </a:bodyPr>
          <a:lstStyle>
            <a:lvl1pPr marL="0" indent="0" algn="r">
              <a:buNone/>
              <a:defRPr sz="9600" b="1" i="0">
                <a:solidFill>
                  <a:schemeClr val="bg1"/>
                </a:solidFill>
                <a:latin typeface="Futura Next DemiBold" panose="020B0602020204020303" pitchFamily="34" charset="77"/>
              </a:defRPr>
            </a:lvl1pPr>
          </a:lstStyle>
          <a:p>
            <a:pPr lvl="0"/>
            <a:r>
              <a:rPr lang="en-US"/>
              <a:t>in two lines</a:t>
            </a:r>
          </a:p>
        </p:txBody>
      </p:sp>
      <p:sp>
        <p:nvSpPr>
          <p:cNvPr id="11" name="Subhead">
            <a:extLst>
              <a:ext uri="{FF2B5EF4-FFF2-40B4-BE49-F238E27FC236}">
                <a16:creationId xmlns:a16="http://schemas.microsoft.com/office/drawing/2014/main" id="{21732875-5E19-A665-B309-241348A22B5C}"/>
              </a:ext>
            </a:extLst>
          </p:cNvPr>
          <p:cNvSpPr>
            <a:spLocks noGrp="1"/>
          </p:cNvSpPr>
          <p:nvPr>
            <p:ph type="body" sz="half" idx="112" hasCustomPrompt="1"/>
          </p:nvPr>
        </p:nvSpPr>
        <p:spPr>
          <a:xfrm>
            <a:off x="429610" y="2462347"/>
            <a:ext cx="4599590" cy="313291"/>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solidFill>
                  <a:schemeClr val="bg1"/>
                </a:solidFill>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subhead text</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423695" y="3126669"/>
            <a:ext cx="2665971" cy="297379"/>
          </a:xfrm>
          <a:prstGeom prst="rect">
            <a:avLst/>
          </a:prstGeom>
        </p:spPr>
        <p:txBody>
          <a:bodyPr>
            <a:noAutofit/>
          </a:bodyPr>
          <a:lstStyle>
            <a:lvl1pPr algn="l">
              <a:defRPr sz="1000" b="1" i="0">
                <a:solidFill>
                  <a:schemeClr val="bg1"/>
                </a:solidFill>
                <a:latin typeface="Futura Next DemiBold" panose="020B0602020204020303" pitchFamily="34" charset="77"/>
              </a:defRPr>
            </a:lvl1pPr>
          </a:lstStyle>
          <a:p>
            <a:r>
              <a:rPr lang="en-US"/>
              <a:t>MONTH 20XX</a:t>
            </a:r>
          </a:p>
        </p:txBody>
      </p:sp>
      <p:sp>
        <p:nvSpPr>
          <p:cNvPr id="2" name="Client logo">
            <a:extLst>
              <a:ext uri="{FF2B5EF4-FFF2-40B4-BE49-F238E27FC236}">
                <a16:creationId xmlns:a16="http://schemas.microsoft.com/office/drawing/2014/main" id="{F245DD0C-957C-58D4-F391-91360A7242AF}"/>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3825048730"/>
      </p:ext>
    </p:extLst>
  </p:cSld>
  <p:clrMapOvr>
    <a:masterClrMapping/>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ver 2 - Dark + Client Logo">
    <p:bg>
      <p:bgPr>
        <a:solidFill>
          <a:schemeClr val="tx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6388924" y="1365662"/>
            <a:ext cx="5391913" cy="4381995"/>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pic>
        <p:nvPicPr>
          <p:cNvPr id="8" name="Logo">
            <a:extLst>
              <a:ext uri="{FF2B5EF4-FFF2-40B4-BE49-F238E27FC236}">
                <a16:creationId xmlns:a16="http://schemas.microsoft.com/office/drawing/2014/main" id="{A83FC0CB-1FD1-BF8C-5F65-E3088270AA64}"/>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9610" y="6045014"/>
            <a:ext cx="774993" cy="420624"/>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243360"/>
          </a:xfrm>
          <a:prstGeom prst="rect">
            <a:avLst/>
          </a:prstGeom>
        </p:spPr>
        <p:txBody>
          <a:bodyPr tIns="0" anchor="t">
            <a:noAutofit/>
          </a:bodyPr>
          <a:lstStyle>
            <a:lvl1pPr marL="0" indent="0">
              <a:spcBef>
                <a:spcPts val="500"/>
              </a:spcBef>
              <a:buFont typeface="Futura Next DemiBold" panose="020B0702020204020203" pitchFamily="34" charset="0"/>
              <a:buNone/>
              <a:defRPr sz="9600" b="0" i="0">
                <a:solidFill>
                  <a:schemeClr val="bg1"/>
                </a:solidFill>
                <a:latin typeface="Futura Next DemiBold" panose="020B0602020204020303" pitchFamily="34" charset="77"/>
              </a:defRPr>
            </a:lvl1pPr>
          </a:lstStyle>
          <a:p>
            <a:pPr lvl="0"/>
            <a:r>
              <a:rPr lang="en-US"/>
              <a:t>Short title</a:t>
            </a:r>
          </a:p>
        </p:txBody>
      </p:sp>
      <p:sp>
        <p:nvSpPr>
          <p:cNvPr id="12" name="Title 2">
            <a:extLst>
              <a:ext uri="{FF2B5EF4-FFF2-40B4-BE49-F238E27FC236}">
                <a16:creationId xmlns:a16="http://schemas.microsoft.com/office/drawing/2014/main" id="{C63895DD-C062-FC63-8150-96B725FBE880}"/>
              </a:ext>
            </a:extLst>
          </p:cNvPr>
          <p:cNvSpPr>
            <a:spLocks noGrp="1"/>
          </p:cNvSpPr>
          <p:nvPr>
            <p:ph type="body" sz="quarter" idx="117" hasCustomPrompt="1"/>
          </p:nvPr>
        </p:nvSpPr>
        <p:spPr>
          <a:xfrm>
            <a:off x="4305301" y="4909078"/>
            <a:ext cx="7475536" cy="1176864"/>
          </a:xfrm>
        </p:spPr>
        <p:txBody>
          <a:bodyPr>
            <a:noAutofit/>
          </a:bodyPr>
          <a:lstStyle>
            <a:lvl1pPr marL="0" indent="0" algn="r">
              <a:buNone/>
              <a:defRPr sz="9600" b="1" i="0">
                <a:solidFill>
                  <a:schemeClr val="bg1"/>
                </a:solidFill>
                <a:latin typeface="Futura Next DemiBold" panose="020B0602020204020303" pitchFamily="34" charset="77"/>
              </a:defRPr>
            </a:lvl1pPr>
          </a:lstStyle>
          <a:p>
            <a:pPr lvl="0"/>
            <a:r>
              <a:rPr lang="en-US"/>
              <a:t>in two lines</a:t>
            </a:r>
          </a:p>
        </p:txBody>
      </p:sp>
      <p:sp>
        <p:nvSpPr>
          <p:cNvPr id="11" name="Subhead">
            <a:extLst>
              <a:ext uri="{FF2B5EF4-FFF2-40B4-BE49-F238E27FC236}">
                <a16:creationId xmlns:a16="http://schemas.microsoft.com/office/drawing/2014/main" id="{21732875-5E19-A665-B309-241348A22B5C}"/>
              </a:ext>
            </a:extLst>
          </p:cNvPr>
          <p:cNvSpPr>
            <a:spLocks noGrp="1"/>
          </p:cNvSpPr>
          <p:nvPr>
            <p:ph type="body" sz="half" idx="112" hasCustomPrompt="1"/>
          </p:nvPr>
        </p:nvSpPr>
        <p:spPr>
          <a:xfrm>
            <a:off x="429610" y="2462347"/>
            <a:ext cx="4599590" cy="313291"/>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solidFill>
                  <a:schemeClr val="bg1"/>
                </a:solidFill>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subhead text</a:t>
            </a:r>
          </a:p>
        </p:txBody>
      </p:sp>
      <p:sp>
        <p:nvSpPr>
          <p:cNvPr id="3" name="Date">
            <a:extLst>
              <a:ext uri="{FF2B5EF4-FFF2-40B4-BE49-F238E27FC236}">
                <a16:creationId xmlns:a16="http://schemas.microsoft.com/office/drawing/2014/main" id="{11E75B49-832C-FA50-96FE-614A1105B969}"/>
              </a:ext>
            </a:extLst>
          </p:cNvPr>
          <p:cNvSpPr>
            <a:spLocks noGrp="1"/>
          </p:cNvSpPr>
          <p:nvPr>
            <p:ph type="dt" sz="half" idx="113"/>
          </p:nvPr>
        </p:nvSpPr>
        <p:spPr>
          <a:xfrm>
            <a:off x="423695" y="3126669"/>
            <a:ext cx="2665971" cy="297379"/>
          </a:xfrm>
          <a:prstGeom prst="rect">
            <a:avLst/>
          </a:prstGeom>
        </p:spPr>
        <p:txBody>
          <a:bodyPr>
            <a:noAutofit/>
          </a:bodyPr>
          <a:lstStyle>
            <a:lvl1pPr algn="l">
              <a:defRPr sz="1000" b="1" i="0">
                <a:solidFill>
                  <a:schemeClr val="bg1"/>
                </a:solidFill>
                <a:latin typeface="Futura Next DemiBold" panose="020B0602020204020303" pitchFamily="34" charset="77"/>
              </a:defRPr>
            </a:lvl1pPr>
          </a:lstStyle>
          <a:p>
            <a:r>
              <a:rPr lang="en-US"/>
              <a:t>MONTH 20XX</a:t>
            </a:r>
          </a:p>
        </p:txBody>
      </p:sp>
      <p:sp>
        <p:nvSpPr>
          <p:cNvPr id="2" name="Client logo">
            <a:extLst>
              <a:ext uri="{FF2B5EF4-FFF2-40B4-BE49-F238E27FC236}">
                <a16:creationId xmlns:a16="http://schemas.microsoft.com/office/drawing/2014/main" id="{CA948696-6622-0972-D7DA-AF173BA3E453}"/>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1729890963"/>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ver 3 - Dark Abstract">
    <p:bg>
      <p:bgPr>
        <a:solidFill>
          <a:schemeClr val="tx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AC5CD091-C5E7-4E12-BD18-4D6E6651EDC0}"/>
              </a:ext>
            </a:extLst>
          </p:cNvPr>
          <p:cNvPicPr>
            <a:picLocks noChangeAspect="1"/>
          </p:cNvPicPr>
          <p:nvPr userDrawn="1"/>
        </p:nvPicPr>
        <p:blipFill>
          <a:blip r:embed="rId2"/>
          <a:stretch>
            <a:fillRect/>
          </a:stretch>
        </p:blipFill>
        <p:spPr>
          <a:xfrm>
            <a:off x="1371600" y="1286730"/>
            <a:ext cx="9467248" cy="4339155"/>
          </a:xfrm>
          <a:prstGeom prst="rect">
            <a:avLst/>
          </a:prstGeom>
        </p:spPr>
      </p:pic>
      <p:pic>
        <p:nvPicPr>
          <p:cNvPr id="4" name="Logo" descr="Publicis Sapient Logo">
            <a:extLst>
              <a:ext uri="{FF2B5EF4-FFF2-40B4-BE49-F238E27FC236}">
                <a16:creationId xmlns:a16="http://schemas.microsoft.com/office/drawing/2014/main" id="{177C4327-0902-C35E-AD0D-8503EF33D9FB}"/>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445108" y="6033774"/>
            <a:ext cx="775267" cy="420624"/>
          </a:xfrm>
          <a:prstGeom prst="rect">
            <a:avLst/>
          </a:prstGeom>
        </p:spPr>
      </p:pic>
      <p:sp>
        <p:nvSpPr>
          <p:cNvPr id="6" name="Title line 1">
            <a:extLst>
              <a:ext uri="{FF2B5EF4-FFF2-40B4-BE49-F238E27FC236}">
                <a16:creationId xmlns:a16="http://schemas.microsoft.com/office/drawing/2014/main" id="{D26F77F2-9F06-ED37-DDB4-CA0F2817CAEF}"/>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Futura Next DemiBold" panose="020B0702020204020203" pitchFamily="34" charset="0"/>
              <a:buNone/>
              <a:defRPr sz="10000" b="0" i="0">
                <a:solidFill>
                  <a:schemeClr val="bg1"/>
                </a:solidFill>
                <a:latin typeface="Futura Next DemiBold" panose="020B0602020204020303" pitchFamily="34" charset="77"/>
              </a:defRPr>
            </a:lvl1pPr>
          </a:lstStyle>
          <a:p>
            <a:pPr lvl="0"/>
            <a:r>
              <a:rPr lang="en-US"/>
              <a:t>Short title</a:t>
            </a:r>
          </a:p>
        </p:txBody>
      </p:sp>
      <p:sp>
        <p:nvSpPr>
          <p:cNvPr id="8" name="Title line 2">
            <a:extLst>
              <a:ext uri="{FF2B5EF4-FFF2-40B4-BE49-F238E27FC236}">
                <a16:creationId xmlns:a16="http://schemas.microsoft.com/office/drawing/2014/main" id="{4FDE8A95-F6D8-9120-C08F-18CA2ADB7197}"/>
              </a:ext>
            </a:extLst>
          </p:cNvPr>
          <p:cNvSpPr>
            <a:spLocks noGrp="1"/>
          </p:cNvSpPr>
          <p:nvPr>
            <p:ph type="body" sz="quarter" idx="117" hasCustomPrompt="1"/>
          </p:nvPr>
        </p:nvSpPr>
        <p:spPr>
          <a:xfrm>
            <a:off x="3333148" y="4979528"/>
            <a:ext cx="8447689" cy="1222971"/>
          </a:xfrm>
        </p:spPr>
        <p:txBody>
          <a:bodyPr>
            <a:noAutofit/>
          </a:bodyPr>
          <a:lstStyle>
            <a:lvl1pPr marL="0" indent="0" algn="r">
              <a:buNone/>
              <a:defRPr sz="10000" b="1" i="0">
                <a:solidFill>
                  <a:schemeClr val="bg1"/>
                </a:solidFill>
                <a:latin typeface="Futura Next DemiBold" panose="020B0602020204020303" pitchFamily="34" charset="77"/>
              </a:defRPr>
            </a:lvl1pPr>
          </a:lstStyle>
          <a:p>
            <a:pPr lvl="0"/>
            <a:r>
              <a:rPr lang="en-US"/>
              <a:t>in two lines</a:t>
            </a:r>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b="1" i="0">
                <a:solidFill>
                  <a:schemeClr val="bg1"/>
                </a:solidFill>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918462254"/>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over 3 - Dark">
    <p:bg>
      <p:bgPr>
        <a:solidFill>
          <a:schemeClr val="tx1"/>
        </a:solidFill>
        <a:effectLst/>
      </p:bgPr>
    </p:bg>
    <p:spTree>
      <p:nvGrpSpPr>
        <p:cNvPr id="1" name=""/>
        <p:cNvGrpSpPr/>
        <p:nvPr/>
      </p:nvGrpSpPr>
      <p:grpSpPr>
        <a:xfrm>
          <a:off x="0" y="0"/>
          <a:ext cx="0" cy="0"/>
          <a:chOff x="0" y="0"/>
          <a:chExt cx="0" cy="0"/>
        </a:xfrm>
      </p:grpSpPr>
      <p:pic>
        <p:nvPicPr>
          <p:cNvPr id="4" name="Logo" descr="Publicis Sapient Logo">
            <a:extLst>
              <a:ext uri="{FF2B5EF4-FFF2-40B4-BE49-F238E27FC236}">
                <a16:creationId xmlns:a16="http://schemas.microsoft.com/office/drawing/2014/main" id="{177C4327-0902-C35E-AD0D-8503EF33D9F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445108" y="6033774"/>
            <a:ext cx="775267" cy="420624"/>
          </a:xfrm>
          <a:prstGeom prst="rect">
            <a:avLst/>
          </a:prstGeom>
        </p:spPr>
      </p:pic>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1371600" y="1301858"/>
            <a:ext cx="9448800" cy="4324028"/>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sp>
        <p:nvSpPr>
          <p:cNvPr id="6" name="Title line 1">
            <a:extLst>
              <a:ext uri="{FF2B5EF4-FFF2-40B4-BE49-F238E27FC236}">
                <a16:creationId xmlns:a16="http://schemas.microsoft.com/office/drawing/2014/main" id="{D26F77F2-9F06-ED37-DDB4-CA0F2817CAEF}"/>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Futura Next DemiBold" panose="020B0702020204020203" pitchFamily="34" charset="0"/>
              <a:buNone/>
              <a:defRPr sz="10000" b="0" i="0">
                <a:solidFill>
                  <a:schemeClr val="bg1"/>
                </a:solidFill>
                <a:latin typeface="Futura Next DemiBold" panose="020B0602020204020303" pitchFamily="34" charset="77"/>
              </a:defRPr>
            </a:lvl1pPr>
          </a:lstStyle>
          <a:p>
            <a:pPr lvl="0"/>
            <a:r>
              <a:rPr lang="en-US"/>
              <a:t>Short title</a:t>
            </a:r>
          </a:p>
        </p:txBody>
      </p:sp>
      <p:sp>
        <p:nvSpPr>
          <p:cNvPr id="8" name="Title line 2">
            <a:extLst>
              <a:ext uri="{FF2B5EF4-FFF2-40B4-BE49-F238E27FC236}">
                <a16:creationId xmlns:a16="http://schemas.microsoft.com/office/drawing/2014/main" id="{4FDE8A95-F6D8-9120-C08F-18CA2ADB7197}"/>
              </a:ext>
            </a:extLst>
          </p:cNvPr>
          <p:cNvSpPr>
            <a:spLocks noGrp="1"/>
          </p:cNvSpPr>
          <p:nvPr>
            <p:ph type="body" sz="quarter" idx="117" hasCustomPrompt="1"/>
          </p:nvPr>
        </p:nvSpPr>
        <p:spPr>
          <a:xfrm>
            <a:off x="3333148" y="4979528"/>
            <a:ext cx="8447689" cy="1222971"/>
          </a:xfrm>
        </p:spPr>
        <p:txBody>
          <a:bodyPr>
            <a:noAutofit/>
          </a:bodyPr>
          <a:lstStyle>
            <a:lvl1pPr marL="0" indent="0" algn="r">
              <a:buNone/>
              <a:defRPr sz="10000" b="1" i="0">
                <a:solidFill>
                  <a:schemeClr val="bg1"/>
                </a:solidFill>
                <a:latin typeface="Futura Next DemiBold" panose="020B0602020204020303" pitchFamily="34" charset="77"/>
              </a:defRPr>
            </a:lvl1pPr>
          </a:lstStyle>
          <a:p>
            <a:pPr lvl="0"/>
            <a:r>
              <a:rPr lang="en-US"/>
              <a:t>in two lines</a:t>
            </a:r>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b="1" i="0">
                <a:solidFill>
                  <a:schemeClr val="bg1"/>
                </a:solidFill>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1913491453"/>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ver 4 - Dark">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177C4327-0902-C35E-AD0D-8503EF33D9FB}"/>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45108" y="6033774"/>
            <a:ext cx="774993" cy="420624"/>
          </a:xfrm>
          <a:prstGeom prst="rect">
            <a:avLst/>
          </a:prstGeom>
        </p:spPr>
      </p:pic>
      <p:sp>
        <p:nvSpPr>
          <p:cNvPr id="2" name="Picture Placeholder">
            <a:extLst>
              <a:ext uri="{FF2B5EF4-FFF2-40B4-BE49-F238E27FC236}">
                <a16:creationId xmlns:a16="http://schemas.microsoft.com/office/drawing/2014/main" id="{F4FE7BFE-5F72-8495-BFE2-13593E680AFA}"/>
              </a:ext>
              <a:ext uri="{C183D7F6-B498-43B3-948B-1728B52AA6E4}">
                <adec:decorative xmlns:adec="http://schemas.microsoft.com/office/drawing/2017/decorative" val="1"/>
              </a:ext>
            </a:extLst>
          </p:cNvPr>
          <p:cNvSpPr>
            <a:spLocks noGrp="1"/>
          </p:cNvSpPr>
          <p:nvPr>
            <p:ph type="pic" sz="quarter" idx="116"/>
          </p:nvPr>
        </p:nvSpPr>
        <p:spPr>
          <a:xfrm>
            <a:off x="4305300" y="1301858"/>
            <a:ext cx="6515100" cy="4324028"/>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sp>
        <p:nvSpPr>
          <p:cNvPr id="5" name="Title lin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080966"/>
          </a:xfrm>
          <a:prstGeom prst="rect">
            <a:avLst/>
          </a:prstGeom>
        </p:spPr>
        <p:txBody>
          <a:bodyPr tIns="0" anchor="t">
            <a:noAutofit/>
          </a:bodyPr>
          <a:lstStyle>
            <a:lvl1pPr marL="0" indent="0">
              <a:spcBef>
                <a:spcPts val="500"/>
              </a:spcBef>
              <a:buFont typeface="Futura Next DemiBold" panose="020B0702020204020203" pitchFamily="34" charset="0"/>
              <a:buNone/>
              <a:defRPr sz="9600" b="0" i="0">
                <a:solidFill>
                  <a:schemeClr val="bg1"/>
                </a:solidFill>
                <a:latin typeface="Futura Next DemiBold" panose="020B0602020204020303" pitchFamily="34" charset="77"/>
              </a:defRPr>
            </a:lvl1pPr>
          </a:lstStyle>
          <a:p>
            <a:pPr lvl="0"/>
            <a:r>
              <a:rPr lang="en-US"/>
              <a:t>Short title</a:t>
            </a:r>
          </a:p>
        </p:txBody>
      </p:sp>
      <p:sp>
        <p:nvSpPr>
          <p:cNvPr id="19" name="Title lin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40074"/>
            <a:ext cx="8447689" cy="1080966"/>
          </a:xfrm>
        </p:spPr>
        <p:txBody>
          <a:bodyPr>
            <a:noAutofit/>
          </a:bodyPr>
          <a:lstStyle>
            <a:lvl1pPr marL="0" indent="0" algn="r">
              <a:buNone/>
              <a:defRPr sz="9600" b="1" i="0">
                <a:solidFill>
                  <a:schemeClr val="bg1"/>
                </a:solidFill>
                <a:latin typeface="Futura Next DemiBold" panose="020B0602020204020303" pitchFamily="34" charset="77"/>
              </a:defRPr>
            </a:lvl1pPr>
          </a:lstStyle>
          <a:p>
            <a:pPr lvl="0"/>
            <a:r>
              <a:rPr lang="en-US"/>
              <a:t>in two lines</a:t>
            </a:r>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b="1" i="0">
                <a:solidFill>
                  <a:schemeClr val="bg1"/>
                </a:solidFill>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583333468"/>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ver 4 - Dark + Client Logo">
    <p:bg>
      <p:bgPr>
        <a:solidFill>
          <a:schemeClr val="tx1"/>
        </a:solidFill>
        <a:effectLst/>
      </p:bgPr>
    </p:bg>
    <p:spTree>
      <p:nvGrpSpPr>
        <p:cNvPr id="1" name=""/>
        <p:cNvGrpSpPr/>
        <p:nvPr/>
      </p:nvGrpSpPr>
      <p:grpSpPr>
        <a:xfrm>
          <a:off x="0" y="0"/>
          <a:ext cx="0" cy="0"/>
          <a:chOff x="0" y="0"/>
          <a:chExt cx="0" cy="0"/>
        </a:xfrm>
      </p:grpSpPr>
      <p:pic>
        <p:nvPicPr>
          <p:cNvPr id="4" name="Logo">
            <a:extLst>
              <a:ext uri="{FF2B5EF4-FFF2-40B4-BE49-F238E27FC236}">
                <a16:creationId xmlns:a16="http://schemas.microsoft.com/office/drawing/2014/main" id="{177C4327-0902-C35E-AD0D-8503EF33D9FB}"/>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45108" y="6033774"/>
            <a:ext cx="774993" cy="420624"/>
          </a:xfrm>
          <a:prstGeom prst="rect">
            <a:avLst/>
          </a:prstGeom>
        </p:spPr>
      </p:pic>
      <p:sp>
        <p:nvSpPr>
          <p:cNvPr id="2" name="Picture Placeholder">
            <a:extLst>
              <a:ext uri="{FF2B5EF4-FFF2-40B4-BE49-F238E27FC236}">
                <a16:creationId xmlns:a16="http://schemas.microsoft.com/office/drawing/2014/main" id="{F4FE7BFE-5F72-8495-BFE2-13593E680AFA}"/>
              </a:ext>
              <a:ext uri="{C183D7F6-B498-43B3-948B-1728B52AA6E4}">
                <adec:decorative xmlns:adec="http://schemas.microsoft.com/office/drawing/2017/decorative" val="1"/>
              </a:ext>
            </a:extLst>
          </p:cNvPr>
          <p:cNvSpPr>
            <a:spLocks noGrp="1"/>
          </p:cNvSpPr>
          <p:nvPr>
            <p:ph type="pic" sz="quarter" idx="116"/>
          </p:nvPr>
        </p:nvSpPr>
        <p:spPr>
          <a:xfrm>
            <a:off x="4305300" y="1301858"/>
            <a:ext cx="6515100" cy="4324028"/>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sp>
        <p:nvSpPr>
          <p:cNvPr id="5" name="Title lin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867956"/>
            <a:ext cx="8447690" cy="1080966"/>
          </a:xfrm>
          <a:prstGeom prst="rect">
            <a:avLst/>
          </a:prstGeom>
        </p:spPr>
        <p:txBody>
          <a:bodyPr tIns="0" anchor="t">
            <a:noAutofit/>
          </a:bodyPr>
          <a:lstStyle>
            <a:lvl1pPr marL="0" indent="0">
              <a:spcBef>
                <a:spcPts val="500"/>
              </a:spcBef>
              <a:buFont typeface="Futura Next DemiBold" panose="020B0702020204020203" pitchFamily="34" charset="0"/>
              <a:buNone/>
              <a:defRPr sz="9600" b="0" i="0">
                <a:solidFill>
                  <a:schemeClr val="bg1"/>
                </a:solidFill>
                <a:latin typeface="Futura Next DemiBold" panose="020B0602020204020303" pitchFamily="34" charset="77"/>
              </a:defRPr>
            </a:lvl1pPr>
          </a:lstStyle>
          <a:p>
            <a:pPr lvl="0"/>
            <a:r>
              <a:rPr lang="en-US"/>
              <a:t>Short title</a:t>
            </a:r>
          </a:p>
        </p:txBody>
      </p:sp>
      <p:sp>
        <p:nvSpPr>
          <p:cNvPr id="19" name="Title line 2">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40074"/>
            <a:ext cx="8447689" cy="1080966"/>
          </a:xfrm>
        </p:spPr>
        <p:txBody>
          <a:bodyPr>
            <a:noAutofit/>
          </a:bodyPr>
          <a:lstStyle>
            <a:lvl1pPr marL="0" indent="0" algn="r">
              <a:buNone/>
              <a:defRPr sz="9600" b="1" i="0">
                <a:solidFill>
                  <a:schemeClr val="bg1"/>
                </a:solidFill>
                <a:latin typeface="Futura Next DemiBold" panose="020B0602020204020303" pitchFamily="34" charset="77"/>
              </a:defRPr>
            </a:lvl1pPr>
          </a:lstStyle>
          <a:p>
            <a:pPr lvl="0"/>
            <a:r>
              <a:rPr lang="en-US"/>
              <a:t>in two lines</a:t>
            </a:r>
          </a:p>
        </p:txBody>
      </p:sp>
      <p:sp>
        <p:nvSpPr>
          <p:cNvPr id="3" name="Date Placeholder">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b="1" i="0">
                <a:solidFill>
                  <a:schemeClr val="bg1"/>
                </a:solidFill>
                <a:latin typeface="Futura Next DemiBold" panose="020B0602020204020303" pitchFamily="34" charset="77"/>
              </a:defRPr>
            </a:lvl1pPr>
          </a:lstStyle>
          <a:p>
            <a:r>
              <a:rPr lang="en-US"/>
              <a:t>MONTH 20XX</a:t>
            </a:r>
          </a:p>
        </p:txBody>
      </p:sp>
      <p:sp>
        <p:nvSpPr>
          <p:cNvPr id="6" name="Client logo">
            <a:extLst>
              <a:ext uri="{FF2B5EF4-FFF2-40B4-BE49-F238E27FC236}">
                <a16:creationId xmlns:a16="http://schemas.microsoft.com/office/drawing/2014/main" id="{97A1D6AE-5043-1312-B272-D981718ABC35}"/>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604065193"/>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ver 5 - Dark">
    <p:bg>
      <p:bgPr>
        <a:solidFill>
          <a:schemeClr val="tx1"/>
        </a:solidFill>
        <a:effectLst/>
      </p:bgPr>
    </p:bg>
    <p:spTree>
      <p:nvGrpSpPr>
        <p:cNvPr id="1" name=""/>
        <p:cNvGrpSpPr/>
        <p:nvPr/>
      </p:nvGrpSpPr>
      <p:grpSpPr>
        <a:xfrm>
          <a:off x="0" y="0"/>
          <a:ext cx="0" cy="0"/>
          <a:chOff x="0" y="0"/>
          <a:chExt cx="0" cy="0"/>
        </a:xfrm>
      </p:grpSpPr>
      <p:sp>
        <p:nvSpPr>
          <p:cNvPr id="7" name="Picture Placeholder">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4305300" y="838200"/>
            <a:ext cx="3600450" cy="5181600"/>
          </a:xfrm>
          <a:prstGeom prst="round2DiagRect">
            <a:avLst>
              <a:gd name="adj1" fmla="val 0"/>
              <a:gd name="adj2" fmla="val 7814"/>
            </a:avLst>
          </a:prstGeom>
          <a:solidFill>
            <a:schemeClr val="bg1">
              <a:lumMod val="50000"/>
            </a:schemeClr>
          </a:solidFill>
          <a:ln>
            <a:noFill/>
          </a:ln>
        </p:spPr>
        <p:txBody>
          <a:bodyPr/>
          <a:lstStyle>
            <a:lvl1pPr>
              <a:defRPr b="1" i="0">
                <a:latin typeface="Futura Next DemiBold" panose="020B0602020204020303" pitchFamily="34" charset="77"/>
              </a:defRPr>
            </a:lvl1pPr>
          </a:lstStyle>
          <a:p>
            <a:endParaRPr lang="en-US"/>
          </a:p>
        </p:txBody>
      </p:sp>
      <p:pic>
        <p:nvPicPr>
          <p:cNvPr id="6" name="Logo">
            <a:extLst>
              <a:ext uri="{FF2B5EF4-FFF2-40B4-BE49-F238E27FC236}">
                <a16:creationId xmlns:a16="http://schemas.microsoft.com/office/drawing/2014/main" id="{388C3BE0-98EC-DCDA-1AD5-754AE23FCB87}"/>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45108" y="6033774"/>
            <a:ext cx="774993" cy="420624"/>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1371600" y="2888517"/>
            <a:ext cx="9448800" cy="1080966"/>
          </a:xfrm>
          <a:prstGeom prst="rect">
            <a:avLst/>
          </a:prstGeom>
        </p:spPr>
        <p:txBody>
          <a:bodyPr tIns="0" anchor="t">
            <a:noAutofit/>
          </a:bodyPr>
          <a:lstStyle>
            <a:lvl1pPr marL="0" indent="0" algn="ctr">
              <a:spcBef>
                <a:spcPts val="500"/>
              </a:spcBef>
              <a:buFont typeface="Futura Next DemiBold" panose="020B0702020204020203" pitchFamily="34" charset="0"/>
              <a:buNone/>
              <a:defRPr sz="10000" b="0" i="0">
                <a:solidFill>
                  <a:schemeClr val="bg1"/>
                </a:solidFill>
                <a:latin typeface="Futura Next DemiBold" panose="020B0602020204020303" pitchFamily="34" charset="77"/>
              </a:defRPr>
            </a:lvl1pPr>
          </a:lstStyle>
          <a:p>
            <a:pPr lvl="0"/>
            <a:r>
              <a:rPr lang="en-US"/>
              <a:t>Short title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b="1" i="0">
                <a:solidFill>
                  <a:schemeClr val="bg1"/>
                </a:solidFill>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111596687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ver 6 - Dark">
    <p:bg>
      <p:bgPr>
        <a:solidFill>
          <a:schemeClr val="tx1"/>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1371600" y="2696012"/>
            <a:ext cx="9448800" cy="1080966"/>
          </a:xfrm>
          <a:prstGeom prst="rect">
            <a:avLst/>
          </a:prstGeom>
        </p:spPr>
        <p:txBody>
          <a:bodyPr tIns="0" anchor="ctr">
            <a:noAutofit/>
          </a:bodyPr>
          <a:lstStyle>
            <a:lvl1pPr marL="0" indent="0" algn="ctr">
              <a:spcBef>
                <a:spcPts val="500"/>
              </a:spcBef>
              <a:buFont typeface="Futura Next DemiBold" panose="020B0702020204020203" pitchFamily="34" charset="0"/>
              <a:buNone/>
              <a:defRPr sz="6600" b="0" i="0">
                <a:solidFill>
                  <a:schemeClr val="bg1"/>
                </a:solidFill>
                <a:latin typeface="Futura Next DemiBold" panose="020B0602020204020303" pitchFamily="34" charset="77"/>
              </a:defRPr>
            </a:lvl1pPr>
          </a:lstStyle>
          <a:p>
            <a:pPr lvl="0"/>
            <a:r>
              <a:rPr lang="en-US"/>
              <a:t>Single line title</a:t>
            </a:r>
          </a:p>
        </p:txBody>
      </p:sp>
      <p:pic>
        <p:nvPicPr>
          <p:cNvPr id="4" name="Logo">
            <a:extLst>
              <a:ext uri="{FF2B5EF4-FFF2-40B4-BE49-F238E27FC236}">
                <a16:creationId xmlns:a16="http://schemas.microsoft.com/office/drawing/2014/main" id="{9FBE7B11-65C0-00E8-0D3B-79735C1693F3}"/>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45108" y="6033774"/>
            <a:ext cx="774993" cy="420624"/>
          </a:xfrm>
          <a:prstGeom prst="rect">
            <a:avLst/>
          </a:prstGeom>
        </p:spPr>
      </p:pic>
      <p:sp>
        <p:nvSpPr>
          <p:cNvPr id="6" name="Client logo">
            <a:extLst>
              <a:ext uri="{FF2B5EF4-FFF2-40B4-BE49-F238E27FC236}">
                <a16:creationId xmlns:a16="http://schemas.microsoft.com/office/drawing/2014/main" id="{1DB8474C-8F47-5640-46F6-988F4FCC672D}"/>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2992152331"/>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ver 6 - Dark + Client Logo">
    <p:bg>
      <p:bgPr>
        <a:solidFill>
          <a:schemeClr val="tx1"/>
        </a:solidFill>
        <a:effectLst/>
      </p:bgPr>
    </p:bg>
    <p:spTree>
      <p:nvGrpSpPr>
        <p:cNvPr id="1" name=""/>
        <p:cNvGrpSpPr/>
        <p:nvPr/>
      </p:nvGrpSpPr>
      <p:grpSpPr>
        <a:xfrm>
          <a:off x="0" y="0"/>
          <a:ext cx="0" cy="0"/>
          <a:chOff x="0" y="0"/>
          <a:chExt cx="0" cy="0"/>
        </a:xfrm>
      </p:grpSpPr>
      <p:pic>
        <p:nvPicPr>
          <p:cNvPr id="2" name="Logo">
            <a:extLst>
              <a:ext uri="{FF2B5EF4-FFF2-40B4-BE49-F238E27FC236}">
                <a16:creationId xmlns:a16="http://schemas.microsoft.com/office/drawing/2014/main" id="{2F94699E-A16E-5C95-8931-54C7ECF824C1}"/>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45108" y="6033774"/>
            <a:ext cx="774993" cy="420624"/>
          </a:xfrm>
          <a:prstGeom prst="rect">
            <a:avLst/>
          </a:prstGeom>
        </p:spPr>
      </p:pic>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1371600" y="2696012"/>
            <a:ext cx="9448800" cy="1080966"/>
          </a:xfrm>
          <a:prstGeom prst="rect">
            <a:avLst/>
          </a:prstGeom>
        </p:spPr>
        <p:txBody>
          <a:bodyPr tIns="0" anchor="ctr">
            <a:noAutofit/>
          </a:bodyPr>
          <a:lstStyle>
            <a:lvl1pPr marL="0" indent="0" algn="ctr">
              <a:spcBef>
                <a:spcPts val="500"/>
              </a:spcBef>
              <a:buFont typeface="Futura Next DemiBold" panose="020B0702020204020203" pitchFamily="34" charset="0"/>
              <a:buNone/>
              <a:defRPr sz="6600" b="0" i="0">
                <a:solidFill>
                  <a:schemeClr val="bg1"/>
                </a:solidFill>
                <a:latin typeface="Futura Next DemiBold" panose="020B0602020204020303" pitchFamily="34" charset="77"/>
              </a:defRPr>
            </a:lvl1pPr>
          </a:lstStyle>
          <a:p>
            <a:pPr lvl="0"/>
            <a:r>
              <a:rPr lang="en-US"/>
              <a:t>Single line title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b="1" i="0">
                <a:solidFill>
                  <a:schemeClr val="bg1"/>
                </a:solidFill>
                <a:latin typeface="Futura Next DemiBold" panose="020B0602020204020303" pitchFamily="34" charset="77"/>
              </a:defRPr>
            </a:lvl1pPr>
          </a:lstStyle>
          <a:p>
            <a:r>
              <a:rPr lang="en-US"/>
              <a:t>MONTH 20XX</a:t>
            </a:r>
          </a:p>
        </p:txBody>
      </p:sp>
      <p:sp>
        <p:nvSpPr>
          <p:cNvPr id="4" name="Client logo">
            <a:extLst>
              <a:ext uri="{FF2B5EF4-FFF2-40B4-BE49-F238E27FC236}">
                <a16:creationId xmlns:a16="http://schemas.microsoft.com/office/drawing/2014/main" id="{53D20C4F-7A1C-F402-FDFB-7E90A2497DBF}"/>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398193179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Blank Gradi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Tree>
    <p:extLst>
      <p:ext uri="{BB962C8B-B14F-4D97-AF65-F5344CB8AC3E}">
        <p14:creationId xmlns:p14="http://schemas.microsoft.com/office/powerpoint/2010/main" val="1035698059"/>
      </p:ext>
    </p:extLst>
  </p:cSld>
  <p:clrMapOvr>
    <a:masterClrMapping/>
  </p:clrMapOvr>
  <p:hf hdr="0" ftr="0" dt="0"/>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ver 7 - Dark">
    <p:bg>
      <p:bgPr>
        <a:solidFill>
          <a:schemeClr val="tx1"/>
        </a:solidFill>
        <a:effectLst/>
      </p:bgPr>
    </p:bg>
    <p:spTree>
      <p:nvGrpSpPr>
        <p:cNvPr id="1" name=""/>
        <p:cNvGrpSpPr/>
        <p:nvPr/>
      </p:nvGrpSpPr>
      <p:grpSpPr>
        <a:xfrm>
          <a:off x="0" y="0"/>
          <a:ext cx="0" cy="0"/>
          <a:chOff x="0" y="0"/>
          <a:chExt cx="0" cy="0"/>
        </a:xfrm>
      </p:grpSpPr>
      <p:sp>
        <p:nvSpPr>
          <p:cNvPr id="2" name="Picture Placeholder">
            <a:extLst>
              <a:ext uri="{FF2B5EF4-FFF2-40B4-BE49-F238E27FC236}">
                <a16:creationId xmlns:a16="http://schemas.microsoft.com/office/drawing/2014/main" id="{0AB90031-CA91-0F9C-5D10-BEA1323FE23F}"/>
              </a:ext>
            </a:extLst>
          </p:cNvPr>
          <p:cNvSpPr>
            <a:spLocks noGrp="1"/>
          </p:cNvSpPr>
          <p:nvPr>
            <p:ph type="pic" sz="quarter" idx="116" hasCustomPrompt="1"/>
          </p:nvPr>
        </p:nvSpPr>
        <p:spPr>
          <a:xfrm>
            <a:off x="419099" y="392362"/>
            <a:ext cx="11343292" cy="6073276"/>
          </a:xfrm>
          <a:prstGeom prst="round2DiagRect">
            <a:avLst>
              <a:gd name="adj1" fmla="val 0"/>
              <a:gd name="adj2" fmla="val 5343"/>
            </a:avLst>
          </a:prstGeom>
          <a:solidFill>
            <a:schemeClr val="bg1">
              <a:lumMod val="85000"/>
            </a:schemeClr>
          </a:solidFill>
          <a:ln>
            <a:noFill/>
          </a:ln>
        </p:spPr>
        <p:txBody>
          <a:bodyPr/>
          <a:lstStyle>
            <a:lvl1pPr marL="0" marR="0" indent="0" algn="l" defTabSz="457200" rtl="0" eaLnBrk="1" fontAlgn="auto" latinLnBrk="0" hangingPunct="1">
              <a:lnSpc>
                <a:spcPct val="90000"/>
              </a:lnSpc>
              <a:spcBef>
                <a:spcPts val="500"/>
              </a:spcBef>
              <a:spcAft>
                <a:spcPts val="0"/>
              </a:spcAft>
              <a:buClrTx/>
              <a:buSzTx/>
              <a:buFont typeface="Futura Next DemiBold" panose="020B0702020204020203" pitchFamily="34" charset="0"/>
              <a:buNone/>
              <a:tabLst/>
              <a:defRPr b="1" i="0">
                <a:latin typeface="Futura Next DemiBold" panose="020B0602020204020303" pitchFamily="34" charset="77"/>
              </a:defRPr>
            </a:lvl1pPr>
          </a:lstStyle>
          <a:p>
            <a:pPr marL="0" marR="0" lvl="0" indent="0" algn="l" defTabSz="457200" rtl="0" eaLnBrk="1" fontAlgn="auto" latinLnBrk="0" hangingPunct="1">
              <a:lnSpc>
                <a:spcPct val="90000"/>
              </a:lnSpc>
              <a:spcBef>
                <a:spcPts val="500"/>
              </a:spcBef>
              <a:spcAft>
                <a:spcPts val="0"/>
              </a:spcAft>
              <a:buClrTx/>
              <a:buSzTx/>
              <a:buFont typeface="Futura Next DemiBold" panose="020B0702020204020203" pitchFamily="34" charset="0"/>
              <a:buNone/>
              <a:tabLst/>
              <a:defRPr/>
            </a:pPr>
            <a:r>
              <a:rPr lang="en-US"/>
              <a:t>Picture</a:t>
            </a:r>
          </a:p>
        </p:txBody>
      </p:sp>
      <p:pic>
        <p:nvPicPr>
          <p:cNvPr id="4" name="Logo">
            <a:extLst>
              <a:ext uri="{FF2B5EF4-FFF2-40B4-BE49-F238E27FC236}">
                <a16:creationId xmlns:a16="http://schemas.microsoft.com/office/drawing/2014/main" id="{B4935CC1-8F55-7A5B-2B27-F78685605899}"/>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5703111" y="828720"/>
            <a:ext cx="774993" cy="420624"/>
          </a:xfrm>
          <a:prstGeom prst="rect">
            <a:avLst/>
          </a:prstGeom>
        </p:spPr>
      </p:pic>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5238750" y="5818968"/>
            <a:ext cx="1714500" cy="200832"/>
          </a:xfrm>
          <a:prstGeom prst="rect">
            <a:avLst/>
          </a:prstGeom>
        </p:spPr>
        <p:txBody>
          <a:bodyPr/>
          <a:lstStyle>
            <a:lvl1pPr algn="ctr">
              <a:defRPr sz="1000" b="1" i="0">
                <a:solidFill>
                  <a:schemeClr val="bg1"/>
                </a:solidFill>
                <a:latin typeface="Futura Next DemiBold" panose="020B0602020204020303" pitchFamily="34" charset="77"/>
              </a:defRPr>
            </a:lvl1pPr>
          </a:lstStyle>
          <a:p>
            <a:r>
              <a:rPr lang="en-US"/>
              <a:t>MONTH 20XX</a:t>
            </a:r>
          </a:p>
        </p:txBody>
      </p:sp>
      <p:sp>
        <p:nvSpPr>
          <p:cNvPr id="6" name="Title 1">
            <a:extLst>
              <a:ext uri="{FF2B5EF4-FFF2-40B4-BE49-F238E27FC236}">
                <a16:creationId xmlns:a16="http://schemas.microsoft.com/office/drawing/2014/main" id="{18143FDE-C4AA-51C9-3A15-EAE134F92737}"/>
              </a:ext>
            </a:extLst>
          </p:cNvPr>
          <p:cNvSpPr>
            <a:spLocks noGrp="1"/>
          </p:cNvSpPr>
          <p:nvPr>
            <p:ph type="title" hasCustomPrompt="1"/>
          </p:nvPr>
        </p:nvSpPr>
        <p:spPr>
          <a:xfrm>
            <a:off x="1371600" y="2696012"/>
            <a:ext cx="9448800" cy="1080966"/>
          </a:xfrm>
          <a:prstGeom prst="rect">
            <a:avLst/>
          </a:prstGeom>
        </p:spPr>
        <p:txBody>
          <a:bodyPr tIns="0" anchor="t">
            <a:noAutofit/>
          </a:bodyPr>
          <a:lstStyle>
            <a:lvl1pPr marL="0" indent="0" algn="ctr">
              <a:spcBef>
                <a:spcPts val="500"/>
              </a:spcBef>
              <a:buFont typeface="Futura Next DemiBold" panose="020B0702020204020203" pitchFamily="34" charset="0"/>
              <a:buNone/>
              <a:defRPr sz="10000" b="0" i="0">
                <a:solidFill>
                  <a:schemeClr val="bg1"/>
                </a:solidFill>
                <a:latin typeface="Futura Next DemiBold" panose="020B0602020204020303" pitchFamily="34" charset="77"/>
              </a:defRPr>
            </a:lvl1pPr>
          </a:lstStyle>
          <a:p>
            <a:pPr lvl="0"/>
            <a:r>
              <a:rPr lang="en-US"/>
              <a:t>Single line title</a:t>
            </a:r>
          </a:p>
        </p:txBody>
      </p:sp>
    </p:spTree>
    <p:extLst>
      <p:ext uri="{BB962C8B-B14F-4D97-AF65-F5344CB8AC3E}">
        <p14:creationId xmlns:p14="http://schemas.microsoft.com/office/powerpoint/2010/main" val="606369065"/>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matchingName="Bullet point and optional partner - White">
  <p:cSld name="Bullet point and optional partner - White">
    <p:bg>
      <p:bgPr>
        <a:solidFill>
          <a:schemeClr val="lt1"/>
        </a:solidFill>
        <a:effectLst/>
      </p:bgPr>
    </p:bg>
    <p:spTree>
      <p:nvGrpSpPr>
        <p:cNvPr id="1" name="Shape 127"/>
        <p:cNvGrpSpPr/>
        <p:nvPr/>
      </p:nvGrpSpPr>
      <p:grpSpPr>
        <a:xfrm>
          <a:off x="0" y="0"/>
          <a:ext cx="0" cy="0"/>
          <a:chOff x="0" y="0"/>
          <a:chExt cx="0" cy="0"/>
        </a:xfrm>
      </p:grpSpPr>
      <p:sp>
        <p:nvSpPr>
          <p:cNvPr id="128" name="Google Shape;128;p22"/>
          <p:cNvSpPr txBox="1">
            <a:spLocks noGrp="1"/>
          </p:cNvSpPr>
          <p:nvPr>
            <p:ph type="body" idx="1"/>
          </p:nvPr>
        </p:nvSpPr>
        <p:spPr>
          <a:xfrm>
            <a:off x="304800" y="304800"/>
            <a:ext cx="8647113" cy="154481"/>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chemeClr val="accent5"/>
              </a:buClr>
              <a:buSzPts val="1200"/>
              <a:buFont typeface="Arial"/>
              <a:buNone/>
              <a:defRPr sz="1200" b="0" i="0" u="none" strike="noStrike" cap="none">
                <a:solidFill>
                  <a:schemeClr val="accent5"/>
                </a:solidFill>
                <a:latin typeface="Arial"/>
                <a:ea typeface="Arial"/>
                <a:cs typeface="Arial"/>
                <a:sym typeface="Arial"/>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0" name="Google Shape;130;p22"/>
          <p:cNvSpPr>
            <a:spLocks noGrp="1"/>
          </p:cNvSpPr>
          <p:nvPr>
            <p:ph type="pic" idx="2"/>
          </p:nvPr>
        </p:nvSpPr>
        <p:spPr>
          <a:xfrm>
            <a:off x="9928225" y="304800"/>
            <a:ext cx="1964616" cy="914400"/>
          </a:xfrm>
          <a:prstGeom prst="rect">
            <a:avLst/>
          </a:prstGeom>
          <a:noFill/>
          <a:ln>
            <a:noFill/>
          </a:ln>
        </p:spPr>
        <p:txBody>
          <a:bodyPr/>
          <a:lstStyle/>
          <a:p>
            <a:endParaRPr lang="en-US"/>
          </a:p>
        </p:txBody>
      </p:sp>
      <p:sp>
        <p:nvSpPr>
          <p:cNvPr id="131" name="Google Shape;131;p22"/>
          <p:cNvSpPr txBox="1">
            <a:spLocks noGrp="1"/>
          </p:cNvSpPr>
          <p:nvPr>
            <p:ph type="body" idx="3"/>
          </p:nvPr>
        </p:nvSpPr>
        <p:spPr>
          <a:xfrm>
            <a:off x="304799" y="478946"/>
            <a:ext cx="8647114" cy="740254"/>
          </a:xfrm>
          <a:prstGeom prst="rect">
            <a:avLst/>
          </a:prstGeom>
          <a:noFill/>
          <a:ln>
            <a:noFill/>
          </a:ln>
        </p:spPr>
        <p:txBody>
          <a:bodyPr spcFirstLastPara="1" wrap="square" lIns="0" tIns="0" rIns="0" bIns="0" anchor="t" anchorCtr="0">
            <a:normAutofit/>
          </a:bodyPr>
          <a:lstStyle>
            <a:lvl1pPr marL="457200" marR="0" lvl="0" indent="-228600" algn="l" rtl="0">
              <a:lnSpc>
                <a:spcPct val="100000"/>
              </a:lnSpc>
              <a:spcBef>
                <a:spcPts val="0"/>
              </a:spcBef>
              <a:spcAft>
                <a:spcPts val="0"/>
              </a:spcAft>
              <a:buClr>
                <a:schemeClr val="dk1"/>
              </a:buClr>
              <a:buSzPts val="2800"/>
              <a:buFont typeface="Arial"/>
              <a:buNone/>
              <a:defRPr sz="2800" b="1" i="0" u="none" strike="noStrike" cap="none">
                <a:solidFill>
                  <a:schemeClr val="dk1"/>
                </a:solidFill>
                <a:latin typeface="Arial"/>
                <a:ea typeface="Arial"/>
                <a:cs typeface="Arial"/>
                <a:sym typeface="Arial"/>
              </a:defRPr>
            </a:lvl1pPr>
            <a:lvl2pPr marL="914400" marR="0" lvl="1" indent="-228600" algn="l" rtl="0">
              <a:lnSpc>
                <a:spcPct val="90000"/>
              </a:lnSpc>
              <a:spcBef>
                <a:spcPts val="500"/>
              </a:spcBef>
              <a:spcAft>
                <a:spcPts val="0"/>
              </a:spcAft>
              <a:buClr>
                <a:schemeClr val="lt1"/>
              </a:buClr>
              <a:buSzPts val="2400"/>
              <a:buFont typeface="Arial"/>
              <a:buNone/>
              <a:defRPr sz="2400" b="0" i="0" u="none" strike="noStrike" cap="none">
                <a:solidFill>
                  <a:schemeClr val="lt1"/>
                </a:solidFill>
                <a:latin typeface="Calibri"/>
                <a:ea typeface="Calibri"/>
                <a:cs typeface="Calibri"/>
                <a:sym typeface="Calibri"/>
              </a:defRPr>
            </a:lvl2pPr>
            <a:lvl3pPr marL="1371600" marR="0" lvl="2" indent="-228600" algn="l" rtl="0">
              <a:lnSpc>
                <a:spcPct val="90000"/>
              </a:lnSpc>
              <a:spcBef>
                <a:spcPts val="500"/>
              </a:spcBef>
              <a:spcAft>
                <a:spcPts val="0"/>
              </a:spcAft>
              <a:buClr>
                <a:schemeClr val="lt1"/>
              </a:buClr>
              <a:buSzPts val="2000"/>
              <a:buFont typeface="Arial"/>
              <a:buNone/>
              <a:defRPr sz="2000" b="0" i="0" u="none" strike="noStrike" cap="none">
                <a:solidFill>
                  <a:schemeClr val="lt1"/>
                </a:solidFill>
                <a:latin typeface="Calibri"/>
                <a:ea typeface="Calibri"/>
                <a:cs typeface="Calibri"/>
                <a:sym typeface="Calibri"/>
              </a:defRPr>
            </a:lvl3pPr>
            <a:lvl4pPr marL="1828800" marR="0" lvl="3"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4pPr>
            <a:lvl5pPr marL="2286000" marR="0" lvl="4" indent="-228600" algn="l" rtl="0">
              <a:lnSpc>
                <a:spcPct val="90000"/>
              </a:lnSpc>
              <a:spcBef>
                <a:spcPts val="500"/>
              </a:spcBef>
              <a:spcAft>
                <a:spcPts val="0"/>
              </a:spcAft>
              <a:buClr>
                <a:schemeClr val="lt1"/>
              </a:buClr>
              <a:buSzPts val="1800"/>
              <a:buFont typeface="Arial"/>
              <a:buNone/>
              <a:defRPr sz="1800" b="0" i="0" u="none" strike="noStrike" cap="none">
                <a:solidFill>
                  <a:schemeClr val="lt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34" name="Google Shape;134;p22"/>
          <p:cNvSpPr txBox="1">
            <a:spLocks noGrp="1"/>
          </p:cNvSpPr>
          <p:nvPr>
            <p:ph type="body" idx="4"/>
          </p:nvPr>
        </p:nvSpPr>
        <p:spPr>
          <a:xfrm>
            <a:off x="301625" y="2447544"/>
            <a:ext cx="10601325" cy="3035681"/>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90000"/>
              </a:lnSpc>
              <a:spcBef>
                <a:spcPts val="1000"/>
              </a:spcBef>
              <a:spcAft>
                <a:spcPts val="0"/>
              </a:spcAft>
              <a:buClr>
                <a:schemeClr val="dk1"/>
              </a:buClr>
              <a:buSzPts val="2400"/>
              <a:buFont typeface="Arial"/>
              <a:buChar char="•"/>
              <a:defRPr sz="2400" b="1" i="0" u="none" strike="noStrike" cap="none">
                <a:solidFill>
                  <a:schemeClr val="dk1"/>
                </a:solidFill>
                <a:latin typeface="Arial"/>
                <a:ea typeface="Arial"/>
                <a:cs typeface="Arial"/>
                <a:sym typeface="Arial"/>
              </a:defRPr>
            </a:lvl1pPr>
            <a:lvl2pPr marL="914400" marR="0" lvl="1"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2pPr>
            <a:lvl3pPr marL="1371600" marR="0" lvl="2" indent="-330200" algn="l" rtl="0">
              <a:lnSpc>
                <a:spcPct val="9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3pPr>
            <a:lvl4pPr marL="1828800" marR="0" lvl="3" indent="-330200" algn="l" rtl="0">
              <a:lnSpc>
                <a:spcPct val="8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8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872535634"/>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userDrawn="1">
  <p:cSld name="Section Title 2 - Light">
    <p:bg>
      <p:bgRef idx="1001">
        <a:schemeClr val="bg2"/>
      </p:bgRef>
    </p:bg>
    <p:spTree>
      <p:nvGrpSpPr>
        <p:cNvPr id="1" name=""/>
        <p:cNvGrpSpPr/>
        <p:nvPr/>
      </p:nvGrpSpPr>
      <p:grpSpPr>
        <a:xfrm>
          <a:off x="0" y="0"/>
          <a:ext cx="0" cy="0"/>
          <a:chOff x="0" y="0"/>
          <a:chExt cx="0" cy="0"/>
        </a:xfrm>
      </p:grpSpPr>
      <p:sp>
        <p:nvSpPr>
          <p:cNvPr id="7" name="Picture Placeholder 9">
            <a:extLst>
              <a:ext uri="{FF2B5EF4-FFF2-40B4-BE49-F238E27FC236}">
                <a16:creationId xmlns:a16="http://schemas.microsoft.com/office/drawing/2014/main" id="{F9C58FAB-CDE8-FD8E-B3A3-D21A5DB734CF}"/>
              </a:ext>
              <a:ext uri="{C183D7F6-B498-43B3-948B-1728B52AA6E4}">
                <adec:decorative xmlns:adec="http://schemas.microsoft.com/office/drawing/2017/decorative" val="1"/>
              </a:ext>
            </a:extLst>
          </p:cNvPr>
          <p:cNvSpPr>
            <a:spLocks noGrp="1"/>
          </p:cNvSpPr>
          <p:nvPr>
            <p:ph type="pic" sz="quarter" idx="116"/>
          </p:nvPr>
        </p:nvSpPr>
        <p:spPr>
          <a:xfrm>
            <a:off x="1371600" y="1266986"/>
            <a:ext cx="9448800" cy="4324028"/>
          </a:xfrm>
          <a:prstGeom prst="round2DiagRect">
            <a:avLst>
              <a:gd name="adj1" fmla="val 0"/>
              <a:gd name="adj2" fmla="val 7814"/>
            </a:avLst>
          </a:prstGeom>
          <a:solidFill>
            <a:schemeClr val="bg1">
              <a:lumMod val="85000"/>
            </a:schemeClr>
          </a:solidFill>
          <a:ln>
            <a:noFill/>
          </a:ln>
        </p:spPr>
        <p:txBody>
          <a:bodyPr/>
          <a:lstStyle>
            <a:lvl1pPr>
              <a:defRPr b="1" i="0">
                <a:latin typeface="Futura Next DemiBold" panose="020B0602020204020303" pitchFamily="34" charset="77"/>
              </a:defRPr>
            </a:lvl1pPr>
          </a:lstStyle>
          <a:p>
            <a:endParaRPr lang="en-US"/>
          </a:p>
        </p:txBody>
      </p:sp>
      <p:sp>
        <p:nvSpPr>
          <p:cNvPr id="5" name="Title 1">
            <a:extLst>
              <a:ext uri="{FF2B5EF4-FFF2-40B4-BE49-F238E27FC236}">
                <a16:creationId xmlns:a16="http://schemas.microsoft.com/office/drawing/2014/main" id="{B11D679D-A44F-500F-E490-D7CDAB086CE8}"/>
              </a:ext>
            </a:extLst>
          </p:cNvPr>
          <p:cNvSpPr>
            <a:spLocks noGrp="1"/>
          </p:cNvSpPr>
          <p:nvPr>
            <p:ph type="title" hasCustomPrompt="1"/>
          </p:nvPr>
        </p:nvSpPr>
        <p:spPr>
          <a:xfrm>
            <a:off x="429610" y="419101"/>
            <a:ext cx="8447690" cy="1307969"/>
          </a:xfrm>
          <a:prstGeom prst="rect">
            <a:avLst/>
          </a:prstGeom>
        </p:spPr>
        <p:txBody>
          <a:bodyPr tIns="0" anchor="t">
            <a:noAutofit/>
          </a:bodyPr>
          <a:lstStyle>
            <a:lvl1pPr marL="0" indent="0">
              <a:spcBef>
                <a:spcPts val="500"/>
              </a:spcBef>
              <a:buFont typeface="Futura Next DemiBold" panose="020B0702020204020203" pitchFamily="34" charset="0"/>
              <a:buNone/>
              <a:defRPr sz="10000" b="0" i="0">
                <a:latin typeface="Futura Next DemiBold" panose="020B0602020204020303" pitchFamily="34" charset="77"/>
              </a:defRPr>
            </a:lvl1pPr>
          </a:lstStyle>
          <a:p>
            <a:pPr lvl="0"/>
            <a:r>
              <a:rPr lang="en-US"/>
              <a:t>01</a:t>
            </a:r>
          </a:p>
        </p:txBody>
      </p:sp>
      <p:sp>
        <p:nvSpPr>
          <p:cNvPr id="19" name="Text Placeholder 18">
            <a:extLst>
              <a:ext uri="{FF2B5EF4-FFF2-40B4-BE49-F238E27FC236}">
                <a16:creationId xmlns:a16="http://schemas.microsoft.com/office/drawing/2014/main" id="{9EFAB551-5E6F-3593-33D7-A6B872BB91A0}"/>
              </a:ext>
            </a:extLst>
          </p:cNvPr>
          <p:cNvSpPr>
            <a:spLocks noGrp="1"/>
          </p:cNvSpPr>
          <p:nvPr>
            <p:ph type="body" sz="quarter" idx="117" hasCustomPrompt="1"/>
          </p:nvPr>
        </p:nvSpPr>
        <p:spPr>
          <a:xfrm>
            <a:off x="3333148" y="4979528"/>
            <a:ext cx="8447689" cy="1459372"/>
          </a:xfrm>
        </p:spPr>
        <p:txBody>
          <a:bodyPr>
            <a:noAutofit/>
          </a:bodyPr>
          <a:lstStyle>
            <a:lvl1pPr marL="0" indent="0" algn="r">
              <a:buNone/>
              <a:defRPr sz="10000" b="1" i="0">
                <a:latin typeface="Futura Next DemiBold" panose="020B0602020204020303" pitchFamily="34" charset="77"/>
              </a:defRPr>
            </a:lvl1pPr>
          </a:lstStyle>
          <a:p>
            <a:pPr lvl="0"/>
            <a:r>
              <a:rPr lang="en-US"/>
              <a:t>Section title</a:t>
            </a:r>
          </a:p>
        </p:txBody>
      </p:sp>
      <p:sp>
        <p:nvSpPr>
          <p:cNvPr id="3" name="Date Placeholder 2">
            <a:extLst>
              <a:ext uri="{FF2B5EF4-FFF2-40B4-BE49-F238E27FC236}">
                <a16:creationId xmlns:a16="http://schemas.microsoft.com/office/drawing/2014/main" id="{11E75B49-832C-FA50-96FE-614A1105B969}"/>
              </a:ext>
            </a:extLst>
          </p:cNvPr>
          <p:cNvSpPr>
            <a:spLocks noGrp="1"/>
          </p:cNvSpPr>
          <p:nvPr>
            <p:ph type="dt" sz="half" idx="113"/>
          </p:nvPr>
        </p:nvSpPr>
        <p:spPr>
          <a:xfrm>
            <a:off x="10058401" y="419101"/>
            <a:ext cx="1714500" cy="200832"/>
          </a:xfrm>
          <a:prstGeom prst="rect">
            <a:avLst/>
          </a:prstGeom>
        </p:spPr>
        <p:txBody>
          <a:bodyPr/>
          <a:lstStyle>
            <a:lvl1pPr algn="r">
              <a:defRPr sz="1000" b="1" i="0">
                <a:latin typeface="Futura Next DemiBold" panose="020B0602020204020303" pitchFamily="34" charset="77"/>
              </a:defRPr>
            </a:lvl1pPr>
          </a:lstStyle>
          <a:p>
            <a:r>
              <a:rPr lang="en-US"/>
              <a:t>MONTH 20XX</a:t>
            </a:r>
          </a:p>
        </p:txBody>
      </p:sp>
      <p:pic>
        <p:nvPicPr>
          <p:cNvPr id="4" name="00 PS Logo">
            <a:extLst>
              <a:ext uri="{FF2B5EF4-FFF2-40B4-BE49-F238E27FC236}">
                <a16:creationId xmlns:a16="http://schemas.microsoft.com/office/drawing/2014/main" id="{44EFA7C7-AF47-C187-2071-DE7E3B7B466D}"/>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1944539835"/>
      </p:ext>
    </p:extLst>
  </p:cSld>
  <p:clrMapOvr>
    <a:overrideClrMapping bg1="lt1" tx1="dk1" bg2="lt2" tx2="dk2" accent1="accent1" accent2="accent2" accent3="accent3" accent4="accent4" accent5="accent5" accent6="accent6" hlink="hlink" folHlink="folHlink"/>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Large Header - 6 Text - Light">
    <p:bg>
      <p:bgRef idx="1001">
        <a:schemeClr val="bg2"/>
      </p:bgRef>
    </p:bg>
    <p:spTree>
      <p:nvGrpSpPr>
        <p:cNvPr id="1" name=""/>
        <p:cNvGrpSpPr/>
        <p:nvPr/>
      </p:nvGrpSpPr>
      <p:grpSpPr>
        <a:xfrm>
          <a:off x="0" y="0"/>
          <a:ext cx="0" cy="0"/>
          <a:chOff x="0" y="0"/>
          <a:chExt cx="0" cy="0"/>
        </a:xfrm>
      </p:grpSpPr>
      <p:sp>
        <p:nvSpPr>
          <p:cNvPr id="8" name="1 Eyebrow">
            <a:extLst>
              <a:ext uri="{FF2B5EF4-FFF2-40B4-BE49-F238E27FC236}">
                <a16:creationId xmlns:a16="http://schemas.microsoft.com/office/drawing/2014/main" id="{EDADF460-0175-08DA-1151-4A6D170C2EA4}"/>
              </a:ext>
            </a:extLst>
          </p:cNvPr>
          <p:cNvSpPr>
            <a:spLocks noGrp="1"/>
          </p:cNvSpPr>
          <p:nvPr>
            <p:ph type="body" sz="half" idx="117" hasCustomPrompt="1"/>
          </p:nvPr>
        </p:nvSpPr>
        <p:spPr>
          <a:xfrm>
            <a:off x="429609" y="431457"/>
            <a:ext cx="11355765"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1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5" name="3 Content Headline 1">
            <a:extLst>
              <a:ext uri="{FF2B5EF4-FFF2-40B4-BE49-F238E27FC236}">
                <a16:creationId xmlns:a16="http://schemas.microsoft.com/office/drawing/2014/main" id="{2759C811-E32D-8873-B502-7A22E1EC997F}"/>
              </a:ext>
            </a:extLst>
          </p:cNvPr>
          <p:cNvSpPr>
            <a:spLocks noGrp="1"/>
          </p:cNvSpPr>
          <p:nvPr>
            <p:ph type="body" sz="half" idx="118" hasCustomPrompt="1"/>
          </p:nvPr>
        </p:nvSpPr>
        <p:spPr>
          <a:xfrm>
            <a:off x="440439" y="3355194"/>
            <a:ext cx="1693162" cy="504999"/>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0" name="Text Placeholder 6">
            <a:extLst>
              <a:ext uri="{FF2B5EF4-FFF2-40B4-BE49-F238E27FC236}">
                <a16:creationId xmlns:a16="http://schemas.microsoft.com/office/drawing/2014/main" id="{EC34F7CA-31CF-C25B-2858-0A5B2652E80F}"/>
              </a:ext>
            </a:extLst>
          </p:cNvPr>
          <p:cNvSpPr>
            <a:spLocks noGrp="1"/>
          </p:cNvSpPr>
          <p:nvPr>
            <p:ph type="body" sz="quarter" idx="124" hasCustomPrompt="1"/>
          </p:nvPr>
        </p:nvSpPr>
        <p:spPr>
          <a:xfrm>
            <a:off x="4407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0" name="5 Content Headline 2">
            <a:extLst>
              <a:ext uri="{FF2B5EF4-FFF2-40B4-BE49-F238E27FC236}">
                <a16:creationId xmlns:a16="http://schemas.microsoft.com/office/drawing/2014/main" id="{0565B5F5-AEF4-3B8C-B9E5-923122EE203C}"/>
              </a:ext>
            </a:extLst>
          </p:cNvPr>
          <p:cNvSpPr>
            <a:spLocks noGrp="1"/>
          </p:cNvSpPr>
          <p:nvPr>
            <p:ph type="body" sz="half" idx="119" hasCustomPrompt="1"/>
          </p:nvPr>
        </p:nvSpPr>
        <p:spPr>
          <a:xfrm>
            <a:off x="2373028" y="3348016"/>
            <a:ext cx="1676400" cy="511026"/>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 </a:t>
            </a:r>
          </a:p>
        </p:txBody>
      </p:sp>
      <p:sp>
        <p:nvSpPr>
          <p:cNvPr id="24" name="Text Placeholder 6">
            <a:extLst>
              <a:ext uri="{FF2B5EF4-FFF2-40B4-BE49-F238E27FC236}">
                <a16:creationId xmlns:a16="http://schemas.microsoft.com/office/drawing/2014/main" id="{C77BB0BC-824D-385C-3005-CE0D2A8ACF99}"/>
              </a:ext>
            </a:extLst>
          </p:cNvPr>
          <p:cNvSpPr>
            <a:spLocks noGrp="1"/>
          </p:cNvSpPr>
          <p:nvPr>
            <p:ph type="body" sz="quarter" idx="128" hasCustomPrompt="1"/>
          </p:nvPr>
        </p:nvSpPr>
        <p:spPr>
          <a:xfrm>
            <a:off x="23711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2" name="7 Content Headline 3">
            <a:extLst>
              <a:ext uri="{FF2B5EF4-FFF2-40B4-BE49-F238E27FC236}">
                <a16:creationId xmlns:a16="http://schemas.microsoft.com/office/drawing/2014/main" id="{D86455C4-5E06-39B7-32B9-3509697F0BEF}"/>
              </a:ext>
            </a:extLst>
          </p:cNvPr>
          <p:cNvSpPr>
            <a:spLocks noGrp="1"/>
          </p:cNvSpPr>
          <p:nvPr>
            <p:ph type="body" sz="half" idx="121" hasCustomPrompt="1"/>
          </p:nvPr>
        </p:nvSpPr>
        <p:spPr>
          <a:xfrm>
            <a:off x="4316128" y="3348015"/>
            <a:ext cx="1676400"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5" name="Text Placeholder 6">
            <a:extLst>
              <a:ext uri="{FF2B5EF4-FFF2-40B4-BE49-F238E27FC236}">
                <a16:creationId xmlns:a16="http://schemas.microsoft.com/office/drawing/2014/main" id="{68AA21AF-F2B2-16EB-6F22-E186DA7FDFEC}"/>
              </a:ext>
            </a:extLst>
          </p:cNvPr>
          <p:cNvSpPr>
            <a:spLocks noGrp="1"/>
          </p:cNvSpPr>
          <p:nvPr>
            <p:ph type="body" sz="quarter" idx="129" hasCustomPrompt="1"/>
          </p:nvPr>
        </p:nvSpPr>
        <p:spPr>
          <a:xfrm>
            <a:off x="43269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4" name="9 Content Headline 4">
            <a:extLst>
              <a:ext uri="{FF2B5EF4-FFF2-40B4-BE49-F238E27FC236}">
                <a16:creationId xmlns:a16="http://schemas.microsoft.com/office/drawing/2014/main" id="{4E942805-845E-7147-CFE9-F1C5D8D0F440}"/>
              </a:ext>
            </a:extLst>
          </p:cNvPr>
          <p:cNvSpPr>
            <a:spLocks noGrp="1"/>
          </p:cNvSpPr>
          <p:nvPr>
            <p:ph type="body" sz="half" idx="123" hasCustomPrompt="1"/>
          </p:nvPr>
        </p:nvSpPr>
        <p:spPr>
          <a:xfrm>
            <a:off x="6199474" y="3313909"/>
            <a:ext cx="1721273"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6" name="Text Placeholder 6">
            <a:extLst>
              <a:ext uri="{FF2B5EF4-FFF2-40B4-BE49-F238E27FC236}">
                <a16:creationId xmlns:a16="http://schemas.microsoft.com/office/drawing/2014/main" id="{FCCC6149-BEDE-BFEF-B4CC-CDB15DD339E8}"/>
              </a:ext>
            </a:extLst>
          </p:cNvPr>
          <p:cNvSpPr>
            <a:spLocks noGrp="1"/>
          </p:cNvSpPr>
          <p:nvPr>
            <p:ph type="body" sz="quarter" idx="130" hasCustomPrompt="1"/>
          </p:nvPr>
        </p:nvSpPr>
        <p:spPr>
          <a:xfrm>
            <a:off x="62192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6" name="11 Content Headline 5">
            <a:extLst>
              <a:ext uri="{FF2B5EF4-FFF2-40B4-BE49-F238E27FC236}">
                <a16:creationId xmlns:a16="http://schemas.microsoft.com/office/drawing/2014/main" id="{F2BB4366-7E20-E717-3469-40C444249D85}"/>
              </a:ext>
            </a:extLst>
          </p:cNvPr>
          <p:cNvSpPr>
            <a:spLocks noGrp="1"/>
          </p:cNvSpPr>
          <p:nvPr>
            <p:ph type="body" sz="half" idx="125" hasCustomPrompt="1"/>
          </p:nvPr>
        </p:nvSpPr>
        <p:spPr>
          <a:xfrm>
            <a:off x="8171155" y="3313909"/>
            <a:ext cx="1661519"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7" name="Text Placeholder 6">
            <a:extLst>
              <a:ext uri="{FF2B5EF4-FFF2-40B4-BE49-F238E27FC236}">
                <a16:creationId xmlns:a16="http://schemas.microsoft.com/office/drawing/2014/main" id="{EEB93979-1670-3CAE-786B-766623535B6A}"/>
              </a:ext>
            </a:extLst>
          </p:cNvPr>
          <p:cNvSpPr>
            <a:spLocks noGrp="1"/>
          </p:cNvSpPr>
          <p:nvPr>
            <p:ph type="body" sz="quarter" idx="131" hasCustomPrompt="1"/>
          </p:nvPr>
        </p:nvSpPr>
        <p:spPr>
          <a:xfrm>
            <a:off x="81623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18" name="13 Content Headline 6">
            <a:extLst>
              <a:ext uri="{FF2B5EF4-FFF2-40B4-BE49-F238E27FC236}">
                <a16:creationId xmlns:a16="http://schemas.microsoft.com/office/drawing/2014/main" id="{4D5F44DA-21D8-0F54-7903-DDB022CD53B3}"/>
              </a:ext>
            </a:extLst>
          </p:cNvPr>
          <p:cNvSpPr>
            <a:spLocks noGrp="1"/>
          </p:cNvSpPr>
          <p:nvPr>
            <p:ph type="body" sz="half" idx="127" hasCustomPrompt="1"/>
          </p:nvPr>
        </p:nvSpPr>
        <p:spPr>
          <a:xfrm>
            <a:off x="10071207" y="3313909"/>
            <a:ext cx="1719568" cy="511027"/>
          </a:xfrm>
          <a:prstGeom prst="rect">
            <a:avLst/>
          </a:prstGeom>
        </p:spPr>
        <p:txBody>
          <a:bodyPr vert="horz" wrap="square" lIns="0" tIns="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 in two lines</a:t>
            </a:r>
          </a:p>
        </p:txBody>
      </p:sp>
      <p:sp>
        <p:nvSpPr>
          <p:cNvPr id="28" name="Text Placeholder 6">
            <a:extLst>
              <a:ext uri="{FF2B5EF4-FFF2-40B4-BE49-F238E27FC236}">
                <a16:creationId xmlns:a16="http://schemas.microsoft.com/office/drawing/2014/main" id="{B0C852AB-05AB-857E-86A7-F3C270DB89F9}"/>
              </a:ext>
            </a:extLst>
          </p:cNvPr>
          <p:cNvSpPr>
            <a:spLocks noGrp="1"/>
          </p:cNvSpPr>
          <p:nvPr>
            <p:ph type="body" sz="quarter" idx="132" hasCustomPrompt="1"/>
          </p:nvPr>
        </p:nvSpPr>
        <p:spPr>
          <a:xfrm>
            <a:off x="10080057" y="4057365"/>
            <a:ext cx="1692843" cy="192832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a:t>
            </a:r>
          </a:p>
        </p:txBody>
      </p:sp>
      <p:sp>
        <p:nvSpPr>
          <p:cNvPr id="7" name="Text Placeholder 33">
            <a:extLst>
              <a:ext uri="{FF2B5EF4-FFF2-40B4-BE49-F238E27FC236}">
                <a16:creationId xmlns:a16="http://schemas.microsoft.com/office/drawing/2014/main" id="{E77B2B9E-E123-3BD7-B224-15D2290748CD}"/>
              </a:ext>
              <a:ext uri="{C183D7F6-B498-43B3-948B-1728B52AA6E4}">
                <adec:decorative xmlns:adec="http://schemas.microsoft.com/office/drawing/2017/decorative" val="1"/>
              </a:ext>
            </a:extLst>
          </p:cNvPr>
          <p:cNvSpPr>
            <a:spLocks noGrp="1"/>
          </p:cNvSpPr>
          <p:nvPr>
            <p:ph type="body" sz="quarter" idx="135" hasCustomPrompt="1"/>
          </p:nvPr>
        </p:nvSpPr>
        <p:spPr>
          <a:xfrm>
            <a:off x="430873"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1" name="Text Placeholder 33">
            <a:extLst>
              <a:ext uri="{FF2B5EF4-FFF2-40B4-BE49-F238E27FC236}">
                <a16:creationId xmlns:a16="http://schemas.microsoft.com/office/drawing/2014/main" id="{7D1A1FB2-15B4-1A34-500F-9A91DADBEAA0}"/>
              </a:ext>
              <a:ext uri="{C183D7F6-B498-43B3-948B-1728B52AA6E4}">
                <adec:decorative xmlns:adec="http://schemas.microsoft.com/office/drawing/2017/decorative" val="1"/>
              </a:ext>
            </a:extLst>
          </p:cNvPr>
          <p:cNvSpPr>
            <a:spLocks noGrp="1"/>
          </p:cNvSpPr>
          <p:nvPr>
            <p:ph type="body" sz="quarter" idx="136" hasCustomPrompt="1"/>
          </p:nvPr>
        </p:nvSpPr>
        <p:spPr>
          <a:xfrm>
            <a:off x="2380585"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3" name="Text Placeholder 33">
            <a:extLst>
              <a:ext uri="{FF2B5EF4-FFF2-40B4-BE49-F238E27FC236}">
                <a16:creationId xmlns:a16="http://schemas.microsoft.com/office/drawing/2014/main" id="{9E57A681-B5A7-C8F6-26B5-CCEDF9C414FF}"/>
              </a:ext>
              <a:ext uri="{C183D7F6-B498-43B3-948B-1728B52AA6E4}">
                <adec:decorative xmlns:adec="http://schemas.microsoft.com/office/drawing/2017/decorative" val="1"/>
              </a:ext>
            </a:extLst>
          </p:cNvPr>
          <p:cNvSpPr>
            <a:spLocks noGrp="1"/>
          </p:cNvSpPr>
          <p:nvPr>
            <p:ph type="body" sz="quarter" idx="137" hasCustomPrompt="1"/>
          </p:nvPr>
        </p:nvSpPr>
        <p:spPr>
          <a:xfrm>
            <a:off x="4322741"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5" name="Text Placeholder 33">
            <a:extLst>
              <a:ext uri="{FF2B5EF4-FFF2-40B4-BE49-F238E27FC236}">
                <a16:creationId xmlns:a16="http://schemas.microsoft.com/office/drawing/2014/main" id="{26B03F4C-5A22-1E08-9B9D-9D34B76E643D}"/>
              </a:ext>
              <a:ext uri="{C183D7F6-B498-43B3-948B-1728B52AA6E4}">
                <adec:decorative xmlns:adec="http://schemas.microsoft.com/office/drawing/2017/decorative" val="1"/>
              </a:ext>
            </a:extLst>
          </p:cNvPr>
          <p:cNvSpPr>
            <a:spLocks noGrp="1"/>
          </p:cNvSpPr>
          <p:nvPr>
            <p:ph type="body" sz="quarter" idx="138" hasCustomPrompt="1"/>
          </p:nvPr>
        </p:nvSpPr>
        <p:spPr>
          <a:xfrm>
            <a:off x="6232223"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7" name="Text Placeholder 33">
            <a:extLst>
              <a:ext uri="{FF2B5EF4-FFF2-40B4-BE49-F238E27FC236}">
                <a16:creationId xmlns:a16="http://schemas.microsoft.com/office/drawing/2014/main" id="{942D0626-D814-0459-AB15-5D6212BF5E8F}"/>
              </a:ext>
              <a:ext uri="{C183D7F6-B498-43B3-948B-1728B52AA6E4}">
                <adec:decorative xmlns:adec="http://schemas.microsoft.com/office/drawing/2017/decorative" val="1"/>
              </a:ext>
            </a:extLst>
          </p:cNvPr>
          <p:cNvSpPr>
            <a:spLocks noGrp="1"/>
          </p:cNvSpPr>
          <p:nvPr>
            <p:ph type="body" sz="quarter" idx="139" hasCustomPrompt="1"/>
          </p:nvPr>
        </p:nvSpPr>
        <p:spPr>
          <a:xfrm>
            <a:off x="8159634"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sp>
        <p:nvSpPr>
          <p:cNvPr id="19" name="Text Placeholder 33">
            <a:extLst>
              <a:ext uri="{FF2B5EF4-FFF2-40B4-BE49-F238E27FC236}">
                <a16:creationId xmlns:a16="http://schemas.microsoft.com/office/drawing/2014/main" id="{2392602D-6452-94C5-9B60-C9CB2A65A57D}"/>
              </a:ext>
              <a:ext uri="{C183D7F6-B498-43B3-948B-1728B52AA6E4}">
                <adec:decorative xmlns:adec="http://schemas.microsoft.com/office/drawing/2017/decorative" val="1"/>
              </a:ext>
            </a:extLst>
          </p:cNvPr>
          <p:cNvSpPr>
            <a:spLocks noGrp="1"/>
          </p:cNvSpPr>
          <p:nvPr>
            <p:ph type="body" sz="quarter" idx="140" hasCustomPrompt="1"/>
          </p:nvPr>
        </p:nvSpPr>
        <p:spPr>
          <a:xfrm>
            <a:off x="10079874" y="3911436"/>
            <a:ext cx="1664208" cy="18288"/>
          </a:xfrm>
          <a:solidFill>
            <a:schemeClr val="tx1"/>
          </a:solidFill>
        </p:spPr>
        <p:txBody>
          <a:bodyPr/>
          <a:lstStyle>
            <a:lvl1pPr>
              <a:defRPr>
                <a:noFill/>
              </a:defRPr>
            </a:lvl1pPr>
            <a:lvl2pPr>
              <a:defRPr>
                <a:noFill/>
              </a:defRPr>
            </a:lvl2pPr>
            <a:lvl3pPr>
              <a:defRPr>
                <a:noFill/>
              </a:defRPr>
            </a:lvl3pPr>
            <a:lvl4pPr marL="685800" indent="0">
              <a:buNone/>
              <a:defRPr>
                <a:noFill/>
              </a:defRPr>
            </a:lvl4pPr>
            <a:lvl5pPr>
              <a:defRPr b="0" i="0">
                <a:noFill/>
                <a:latin typeface="Futura Next Book" panose="020B0502020204020303" pitchFamily="34" charset="77"/>
              </a:defRPr>
            </a:lvl5pPr>
          </a:lstStyle>
          <a:p>
            <a:pPr lvl="4"/>
            <a:r>
              <a:rPr lang="en-US"/>
              <a:t>Fifth level</a:t>
            </a:r>
          </a:p>
        </p:txBody>
      </p:sp>
      <p:pic>
        <p:nvPicPr>
          <p:cNvPr id="21" name="Logo">
            <a:extLst>
              <a:ext uri="{FF2B5EF4-FFF2-40B4-BE49-F238E27FC236}">
                <a16:creationId xmlns:a16="http://schemas.microsoft.com/office/drawing/2014/main" id="{4AA1AF50-1852-B7F3-9B26-5DCD71B12CAB}"/>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22" name="Client logo">
            <a:extLst>
              <a:ext uri="{FF2B5EF4-FFF2-40B4-BE49-F238E27FC236}">
                <a16:creationId xmlns:a16="http://schemas.microsoft.com/office/drawing/2014/main" id="{93CCBD22-D466-77F0-2427-C5CEB562452C}"/>
              </a:ext>
            </a:extLst>
          </p:cNvPr>
          <p:cNvSpPr>
            <a:spLocks noGrp="1"/>
          </p:cNvSpPr>
          <p:nvPr>
            <p:ph type="pic" sz="quarter" idx="141"/>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
        <p:nvSpPr>
          <p:cNvPr id="23" name="2 Headline">
            <a:extLst>
              <a:ext uri="{FF2B5EF4-FFF2-40B4-BE49-F238E27FC236}">
                <a16:creationId xmlns:a16="http://schemas.microsoft.com/office/drawing/2014/main" id="{E7CBA515-7009-CFA0-92A2-BFF499E08AF8}"/>
              </a:ext>
            </a:extLst>
          </p:cNvPr>
          <p:cNvSpPr>
            <a:spLocks noGrp="1"/>
          </p:cNvSpPr>
          <p:nvPr>
            <p:ph type="title" hasCustomPrompt="1"/>
          </p:nvPr>
        </p:nvSpPr>
        <p:spPr>
          <a:xfrm>
            <a:off x="435009" y="659173"/>
            <a:ext cx="11355765" cy="61113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800" b="0" i="0">
                <a:latin typeface="+mj-lt"/>
              </a:defRPr>
            </a:lvl1pPr>
          </a:lstStyle>
          <a:p>
            <a:r>
              <a:rPr lang="en-US"/>
              <a:t>Long header type styling.</a:t>
            </a:r>
          </a:p>
        </p:txBody>
      </p:sp>
    </p:spTree>
    <p:extLst>
      <p:ext uri="{BB962C8B-B14F-4D97-AF65-F5344CB8AC3E}">
        <p14:creationId xmlns:p14="http://schemas.microsoft.com/office/powerpoint/2010/main" val="3958691931"/>
      </p:ext>
    </p:extLst>
  </p:cSld>
  <p:clrMapOvr>
    <a:overrideClrMapping bg1="lt1" tx1="dk1" bg2="lt2" tx2="dk2" accent1="accent1" accent2="accent2" accent3="accent3" accent4="accent4" accent5="accent5" accent6="accent6" hlink="hlink" folHlink="folHlink"/>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userDrawn="1">
  <p:cSld name="3 Image R - Light">
    <p:bg>
      <p:bgRef idx="1001">
        <a:schemeClr val="bg2"/>
      </p:bgRef>
    </p:bg>
    <p:spTree>
      <p:nvGrpSpPr>
        <p:cNvPr id="1" name=""/>
        <p:cNvGrpSpPr/>
        <p:nvPr/>
      </p:nvGrpSpPr>
      <p:grpSpPr>
        <a:xfrm>
          <a:off x="0" y="0"/>
          <a:ext cx="0" cy="0"/>
          <a:chOff x="0" y="0"/>
          <a:chExt cx="0" cy="0"/>
        </a:xfrm>
      </p:grpSpPr>
      <p:sp>
        <p:nvSpPr>
          <p:cNvPr id="16" name="0 Slide Number">
            <a:extLst>
              <a:ext uri="{FF2B5EF4-FFF2-40B4-BE49-F238E27FC236}">
                <a16:creationId xmlns:a16="http://schemas.microsoft.com/office/drawing/2014/main" id="{BB815305-349A-9569-4B48-7B11948ED7C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1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55E0F8F7-1853-A2E4-7071-7BEB61EB8430}"/>
              </a:ext>
            </a:extLst>
          </p:cNvPr>
          <p:cNvSpPr>
            <a:spLocks noGrp="1"/>
          </p:cNvSpPr>
          <p:nvPr>
            <p:ph type="title" hasCustomPrompt="1"/>
          </p:nvPr>
        </p:nvSpPr>
        <p:spPr>
          <a:xfrm>
            <a:off x="435010" y="857409"/>
            <a:ext cx="3603590" cy="185808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4000" b="0" i="0">
                <a:latin typeface="+mn-lt"/>
              </a:defRPr>
            </a:lvl1pPr>
          </a:lstStyle>
          <a:p>
            <a:r>
              <a:rPr lang="en-US"/>
              <a:t>Medium header type styling</a:t>
            </a:r>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440438" y="4429841"/>
            <a:ext cx="3598162" cy="267914"/>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440757" y="4884148"/>
            <a:ext cx="3597844" cy="1151030"/>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 incididunt ut labore et dolore magna aliqua. Ut enim</a:t>
            </a:r>
          </a:p>
        </p:txBody>
      </p:sp>
      <p:sp>
        <p:nvSpPr>
          <p:cNvPr id="28" name="Picture Placeholder 27">
            <a:extLst>
              <a:ext uri="{FF2B5EF4-FFF2-40B4-BE49-F238E27FC236}">
                <a16:creationId xmlns:a16="http://schemas.microsoft.com/office/drawing/2014/main" id="{C2BD0AF7-1A96-3503-5E34-EC4E76130C50}"/>
              </a:ext>
            </a:extLst>
          </p:cNvPr>
          <p:cNvSpPr>
            <a:spLocks noGrp="1"/>
          </p:cNvSpPr>
          <p:nvPr>
            <p:ph type="pic" sz="quarter" idx="126"/>
          </p:nvPr>
        </p:nvSpPr>
        <p:spPr>
          <a:xfrm>
            <a:off x="5165167" y="831046"/>
            <a:ext cx="2091048" cy="5196443"/>
          </a:xfrm>
          <a:custGeom>
            <a:avLst/>
            <a:gdLst>
              <a:gd name="connsiteX0" fmla="*/ 0 w 2091048"/>
              <a:gd name="connsiteY0" fmla="*/ 0 h 5196443"/>
              <a:gd name="connsiteX1" fmla="*/ 348515 w 2091048"/>
              <a:gd name="connsiteY1" fmla="*/ 0 h 5196443"/>
              <a:gd name="connsiteX2" fmla="*/ 858353 w 2091048"/>
              <a:gd name="connsiteY2" fmla="*/ 0 h 5196443"/>
              <a:gd name="connsiteX3" fmla="*/ 1196045 w 2091048"/>
              <a:gd name="connsiteY3" fmla="*/ 0 h 5196443"/>
              <a:gd name="connsiteX4" fmla="*/ 1742533 w 2091048"/>
              <a:gd name="connsiteY4" fmla="*/ 0 h 5196443"/>
              <a:gd name="connsiteX5" fmla="*/ 2091048 w 2091048"/>
              <a:gd name="connsiteY5" fmla="*/ 0 h 5196443"/>
              <a:gd name="connsiteX6" fmla="*/ 2091048 w 2091048"/>
              <a:gd name="connsiteY6" fmla="*/ 348515 h 5196443"/>
              <a:gd name="connsiteX7" fmla="*/ 2091048 w 2091048"/>
              <a:gd name="connsiteY7" fmla="*/ 628074 h 5196443"/>
              <a:gd name="connsiteX8" fmla="*/ 2091048 w 2091048"/>
              <a:gd name="connsiteY8" fmla="*/ 4568369 h 5196443"/>
              <a:gd name="connsiteX9" fmla="*/ 2091048 w 2091048"/>
              <a:gd name="connsiteY9" fmla="*/ 4847928 h 5196443"/>
              <a:gd name="connsiteX10" fmla="*/ 2091048 w 2091048"/>
              <a:gd name="connsiteY10" fmla="*/ 5196443 h 5196443"/>
              <a:gd name="connsiteX11" fmla="*/ 1742533 w 2091048"/>
              <a:gd name="connsiteY11" fmla="*/ 5196443 h 5196443"/>
              <a:gd name="connsiteX12" fmla="*/ 1196045 w 2091048"/>
              <a:gd name="connsiteY12" fmla="*/ 5196443 h 5196443"/>
              <a:gd name="connsiteX13" fmla="*/ 348515 w 2091048"/>
              <a:gd name="connsiteY13" fmla="*/ 5196443 h 5196443"/>
              <a:gd name="connsiteX14" fmla="*/ 0 w 2091048"/>
              <a:gd name="connsiteY14" fmla="*/ 4847928 h 5196443"/>
              <a:gd name="connsiteX15" fmla="*/ 0 w 2091048"/>
              <a:gd name="connsiteY15" fmla="*/ 628074 h 5196443"/>
              <a:gd name="connsiteX16" fmla="*/ 0 w 2091048"/>
              <a:gd name="connsiteY16" fmla="*/ 348515 h 51964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1048" h="5196443">
                <a:moveTo>
                  <a:pt x="0" y="0"/>
                </a:moveTo>
                <a:lnTo>
                  <a:pt x="348515" y="0"/>
                </a:lnTo>
                <a:lnTo>
                  <a:pt x="858353" y="0"/>
                </a:lnTo>
                <a:lnTo>
                  <a:pt x="1196045" y="0"/>
                </a:lnTo>
                <a:lnTo>
                  <a:pt x="1742533" y="0"/>
                </a:lnTo>
                <a:lnTo>
                  <a:pt x="2091048" y="0"/>
                </a:lnTo>
                <a:lnTo>
                  <a:pt x="2091048" y="348515"/>
                </a:lnTo>
                <a:lnTo>
                  <a:pt x="2091048" y="628074"/>
                </a:lnTo>
                <a:lnTo>
                  <a:pt x="2091048" y="4568369"/>
                </a:lnTo>
                <a:lnTo>
                  <a:pt x="2091048" y="4847928"/>
                </a:lnTo>
                <a:lnTo>
                  <a:pt x="2091048" y="5196443"/>
                </a:lnTo>
                <a:lnTo>
                  <a:pt x="1742533" y="5196443"/>
                </a:lnTo>
                <a:lnTo>
                  <a:pt x="1196045" y="5196443"/>
                </a:lnTo>
                <a:lnTo>
                  <a:pt x="348515" y="5196443"/>
                </a:lnTo>
                <a:cubicBezTo>
                  <a:pt x="156035" y="5196443"/>
                  <a:pt x="0" y="5040408"/>
                  <a:pt x="0" y="4847928"/>
                </a:cubicBezTo>
                <a:lnTo>
                  <a:pt x="0" y="628074"/>
                </a:lnTo>
                <a:lnTo>
                  <a:pt x="0" y="348515"/>
                </a:lnTo>
                <a:close/>
              </a:path>
            </a:pathLst>
          </a:custGeom>
          <a:solidFill>
            <a:schemeClr val="accent6"/>
          </a:solidFill>
          <a:ln>
            <a:noFill/>
          </a:ln>
        </p:spPr>
        <p:txBody>
          <a:bodyPr wrap="square">
            <a:noAutofit/>
          </a:bodyPr>
          <a:lstStyle>
            <a:lvl1pPr>
              <a:defRPr b="1" i="0">
                <a:latin typeface="Futura Next DemiBold" panose="020B0602020204020303" pitchFamily="34" charset="77"/>
              </a:defRPr>
            </a:lvl1pPr>
          </a:lstStyle>
          <a:p>
            <a:endParaRPr lang="en-US"/>
          </a:p>
        </p:txBody>
      </p:sp>
      <p:sp>
        <p:nvSpPr>
          <p:cNvPr id="15" name="Picture Placeholder 9">
            <a:extLst>
              <a:ext uri="{FF2B5EF4-FFF2-40B4-BE49-F238E27FC236}">
                <a16:creationId xmlns:a16="http://schemas.microsoft.com/office/drawing/2014/main" id="{817D754F-0C48-CD67-06A5-9D6394BD7A4F}"/>
              </a:ext>
            </a:extLst>
          </p:cNvPr>
          <p:cNvSpPr>
            <a:spLocks noGrp="1"/>
          </p:cNvSpPr>
          <p:nvPr>
            <p:ph type="pic" sz="quarter" idx="123"/>
          </p:nvPr>
        </p:nvSpPr>
        <p:spPr>
          <a:xfrm>
            <a:off x="7421994" y="831046"/>
            <a:ext cx="2091048" cy="5196443"/>
          </a:xfrm>
          <a:prstGeom prst="round2DiagRect">
            <a:avLst>
              <a:gd name="adj1" fmla="val 0"/>
              <a:gd name="adj2" fmla="val 0"/>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17" name="Picture Placeholder 9">
            <a:extLst>
              <a:ext uri="{FF2B5EF4-FFF2-40B4-BE49-F238E27FC236}">
                <a16:creationId xmlns:a16="http://schemas.microsoft.com/office/drawing/2014/main" id="{54A2647C-80B7-BD06-8A73-A9D99F0E6973}"/>
              </a:ext>
            </a:extLst>
          </p:cNvPr>
          <p:cNvSpPr>
            <a:spLocks noGrp="1"/>
          </p:cNvSpPr>
          <p:nvPr>
            <p:ph type="pic" sz="quarter" idx="124"/>
          </p:nvPr>
        </p:nvSpPr>
        <p:spPr>
          <a:xfrm>
            <a:off x="9678821" y="831046"/>
            <a:ext cx="2091048" cy="5196443"/>
          </a:xfrm>
          <a:prstGeom prst="round1Rect">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3" name="00 Date">
            <a:extLst>
              <a:ext uri="{FF2B5EF4-FFF2-40B4-BE49-F238E27FC236}">
                <a16:creationId xmlns:a16="http://schemas.microsoft.com/office/drawing/2014/main" id="{E897907E-AE25-E63A-46FA-8E8406DEC04B}"/>
              </a:ext>
              <a:ext uri="{C183D7F6-B498-43B3-948B-1728B52AA6E4}">
                <adec:decorative xmlns:adec="http://schemas.microsoft.com/office/drawing/2017/decorative" val="1"/>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 uri="{C183D7F6-B498-43B3-948B-1728B52AA6E4}">
                <adec:decorative xmlns:adec="http://schemas.microsoft.com/office/drawing/2017/decorative" val="1"/>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3198965321"/>
      </p:ext>
    </p:extLst>
  </p:cSld>
  <p:clrMapOvr>
    <a:overrideClrMapping bg1="lt1" tx1="dk1" bg2="lt2" tx2="dk2" accent1="accent1" accent2="accent2" accent3="accent3" accent4="accent4" accent5="accent5" accent6="accent6" hlink="hlink" folHlink="folHlink"/>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2_Agenda- Abstract Dark">
    <p:bg>
      <p:bgRef idx="1001">
        <a:schemeClr val="bg1"/>
      </p:bgRef>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E5E5B51-DC3A-0C03-D193-200CA2A814B4}"/>
              </a:ext>
            </a:extLst>
          </p:cNvPr>
          <p:cNvPicPr>
            <a:picLocks noChangeAspect="1"/>
          </p:cNvPicPr>
          <p:nvPr userDrawn="1"/>
        </p:nvPicPr>
        <p:blipFill>
          <a:blip r:embed="rId2"/>
          <a:srcRect l="16678" t="18683" r="9092" b="18683"/>
          <a:stretch>
            <a:fillRect/>
          </a:stretch>
        </p:blipFill>
        <p:spPr>
          <a:xfrm rot="10800000">
            <a:off x="-3" y="-4"/>
            <a:ext cx="12192001" cy="6858003"/>
          </a:xfrm>
          <a:prstGeom prst="rect">
            <a:avLst/>
          </a:prstGeom>
        </p:spPr>
      </p:pic>
      <p:sp>
        <p:nvSpPr>
          <p:cNvPr id="17" name="Rectangle 16">
            <a:extLst>
              <a:ext uri="{FF2B5EF4-FFF2-40B4-BE49-F238E27FC236}">
                <a16:creationId xmlns:a16="http://schemas.microsoft.com/office/drawing/2014/main" id="{0A4B92CE-43FD-AE29-BE92-C08201D7A35C}"/>
              </a:ext>
            </a:extLst>
          </p:cNvPr>
          <p:cNvSpPr/>
          <p:nvPr userDrawn="1"/>
        </p:nvSpPr>
        <p:spPr>
          <a:xfrm>
            <a:off x="-3" y="0"/>
            <a:ext cx="12192003" cy="6858000"/>
          </a:xfrm>
          <a:prstGeom prst="rect">
            <a:avLst/>
          </a:prstGeom>
          <a:solidFill>
            <a:srgbClr val="FFFFFF">
              <a:alpha val="1987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2 Headline">
            <a:extLst>
              <a:ext uri="{FF2B5EF4-FFF2-40B4-BE49-F238E27FC236}">
                <a16:creationId xmlns:a16="http://schemas.microsoft.com/office/drawing/2014/main" id="{E9B815CB-D88A-6D4A-C578-DC8D938BD1F8}"/>
              </a:ext>
            </a:extLst>
          </p:cNvPr>
          <p:cNvSpPr>
            <a:spLocks noGrp="1"/>
          </p:cNvSpPr>
          <p:nvPr>
            <p:ph type="title" hasCustomPrompt="1"/>
          </p:nvPr>
        </p:nvSpPr>
        <p:spPr>
          <a:xfrm>
            <a:off x="435009" y="431457"/>
            <a:ext cx="11165943" cy="61113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800" b="0" i="0">
                <a:solidFill>
                  <a:schemeClr val="bg1"/>
                </a:solidFill>
                <a:latin typeface="+mj-lt"/>
              </a:defRPr>
            </a:lvl1pPr>
          </a:lstStyle>
          <a:p>
            <a:r>
              <a:rPr lang="en-US"/>
              <a:t>Long header type styling.</a:t>
            </a:r>
          </a:p>
        </p:txBody>
      </p:sp>
      <p:pic>
        <p:nvPicPr>
          <p:cNvPr id="15" name="Logo">
            <a:extLst>
              <a:ext uri="{FF2B5EF4-FFF2-40B4-BE49-F238E27FC236}">
                <a16:creationId xmlns:a16="http://schemas.microsoft.com/office/drawing/2014/main" id="{C91B6BB7-0C57-2FD7-82B0-627B70B562FA}"/>
              </a:ext>
            </a:extLst>
          </p:cNvPr>
          <p:cNvPicPr>
            <a:picLocks noChangeAspect="1"/>
          </p:cNvPicPr>
          <p:nvPr userDrawn="1"/>
        </p:nvPicPr>
        <p:blipFill>
          <a:blip r:embed="rId3">
            <a:extLst>
              <a:ext uri="{96DAC541-7B7A-43D3-8B79-37D633B846F1}">
                <asvg:svgBlip xmlns:asvg="http://schemas.microsoft.com/office/drawing/2016/SVG/main" r:embed="rId4"/>
              </a:ext>
            </a:extLst>
          </a:blip>
          <a:srcRect t="619" b="619"/>
          <a:stretch/>
        </p:blipFill>
        <p:spPr>
          <a:xfrm>
            <a:off x="423695" y="6045014"/>
            <a:ext cx="769008" cy="417376"/>
          </a:xfrm>
          <a:prstGeom prst="rect">
            <a:avLst/>
          </a:prstGeom>
        </p:spPr>
      </p:pic>
      <p:sp>
        <p:nvSpPr>
          <p:cNvPr id="16" name="Client logo">
            <a:extLst>
              <a:ext uri="{FF2B5EF4-FFF2-40B4-BE49-F238E27FC236}">
                <a16:creationId xmlns:a16="http://schemas.microsoft.com/office/drawing/2014/main" id="{2D95302A-BD93-00A8-1A3F-FFCE20A78AE4}"/>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1334774465"/>
      </p:ext>
    </p:extLst>
  </p:cSld>
  <p:clrMapOvr>
    <a:overrideClrMapping bg1="dk1" tx1="lt1" bg2="dk2" tx2="lt2" accent1="accent1" accent2="accent2" accent3="accent3" accent4="accent4" accent5="accent5" accent6="accent6" hlink="hlink" folHlink="folHlink"/>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userDrawn="1">
  <p:cSld name="Medium Headline Only - Dark">
    <p:bg>
      <p:bgRef idx="1001">
        <a:schemeClr val="bg1"/>
      </p:bgRef>
    </p:bg>
    <p:spTree>
      <p:nvGrpSpPr>
        <p:cNvPr id="1" name=""/>
        <p:cNvGrpSpPr/>
        <p:nvPr/>
      </p:nvGrpSpPr>
      <p:grpSpPr>
        <a:xfrm>
          <a:off x="0" y="0"/>
          <a:ext cx="0" cy="0"/>
          <a:chOff x="0" y="0"/>
          <a:chExt cx="0" cy="0"/>
        </a:xfrm>
      </p:grpSpPr>
      <p:pic>
        <p:nvPicPr>
          <p:cNvPr id="5" name="Picture 3" descr="Publicis Sapient Logo">
            <a:extLst>
              <a:ext uri="{FF2B5EF4-FFF2-40B4-BE49-F238E27FC236}">
                <a16:creationId xmlns:a16="http://schemas.microsoft.com/office/drawing/2014/main" id="{C42CC7F6-D7E7-04F2-8907-2F98621AA16A}"/>
              </a:ext>
            </a:extLst>
          </p:cNvPr>
          <p:cNvPicPr>
            <a:picLocks noChangeAspect="1"/>
          </p:cNvPicPr>
          <p:nvPr userDrawn="1"/>
        </p:nvPicPr>
        <p:blipFill>
          <a:blip r:embed="rId2"/>
          <a:srcRect l="-9346" t="-8893" r="-9346" b="-8893"/>
          <a:stretch>
            <a:fillRect/>
          </a:stretch>
        </p:blipFill>
        <p:spPr>
          <a:xfrm>
            <a:off x="350999" y="6002284"/>
            <a:ext cx="914400" cy="496111"/>
          </a:xfrm>
          <a:prstGeom prst="rect">
            <a:avLst/>
          </a:prstGeom>
        </p:spPr>
      </p:pic>
      <p:sp>
        <p:nvSpPr>
          <p:cNvPr id="7" name="Client logo">
            <a:extLst>
              <a:ext uri="{FF2B5EF4-FFF2-40B4-BE49-F238E27FC236}">
                <a16:creationId xmlns:a16="http://schemas.microsoft.com/office/drawing/2014/main" id="{572D5EAA-6BA9-4E20-1E48-66D84CAE8E31}"/>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
        <p:nvSpPr>
          <p:cNvPr id="10" name="2 Headline">
            <a:extLst>
              <a:ext uri="{FF2B5EF4-FFF2-40B4-BE49-F238E27FC236}">
                <a16:creationId xmlns:a16="http://schemas.microsoft.com/office/drawing/2014/main" id="{AD3BE33B-E126-74A5-4F47-13B537564545}"/>
              </a:ext>
            </a:extLst>
          </p:cNvPr>
          <p:cNvSpPr>
            <a:spLocks noGrp="1"/>
          </p:cNvSpPr>
          <p:nvPr>
            <p:ph type="title" hasCustomPrompt="1"/>
          </p:nvPr>
        </p:nvSpPr>
        <p:spPr>
          <a:xfrm>
            <a:off x="435010" y="431457"/>
            <a:ext cx="6499190" cy="61113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800" b="0" i="0">
                <a:latin typeface="+mj-lt"/>
              </a:defRPr>
            </a:lvl1pPr>
          </a:lstStyle>
          <a:p>
            <a:r>
              <a:rPr lang="en-US"/>
              <a:t>Long header type styling.</a:t>
            </a:r>
          </a:p>
        </p:txBody>
      </p:sp>
    </p:spTree>
    <p:extLst>
      <p:ext uri="{BB962C8B-B14F-4D97-AF65-F5344CB8AC3E}">
        <p14:creationId xmlns:p14="http://schemas.microsoft.com/office/powerpoint/2010/main" val="3433318591"/>
      </p:ext>
    </p:extLst>
  </p:cSld>
  <p:clrMapOvr>
    <a:overrideClrMapping bg1="dk1" tx1="lt1" bg2="dk2" tx2="lt2" accent1="accent1" accent2="accent2" accent3="accent3" accent4="accent4" accent5="accent5" accent6="accent6" hlink="hlink" folHlink="folHlink"/>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userDrawn="1">
  <p:cSld name="2 Image R - Light">
    <p:bg>
      <p:bgRef idx="1001">
        <a:schemeClr val="bg2"/>
      </p:bgRef>
    </p:bg>
    <p:spTree>
      <p:nvGrpSpPr>
        <p:cNvPr id="1" name=""/>
        <p:cNvGrpSpPr/>
        <p:nvPr/>
      </p:nvGrpSpPr>
      <p:grpSpPr>
        <a:xfrm>
          <a:off x="0" y="0"/>
          <a:ext cx="0" cy="0"/>
          <a:chOff x="0" y="0"/>
          <a:chExt cx="0" cy="0"/>
        </a:xfrm>
      </p:grpSpPr>
      <p:sp>
        <p:nvSpPr>
          <p:cNvPr id="17" name="Picture Placeholder 9">
            <a:extLst>
              <a:ext uri="{FF2B5EF4-FFF2-40B4-BE49-F238E27FC236}">
                <a16:creationId xmlns:a16="http://schemas.microsoft.com/office/drawing/2014/main" id="{54A2647C-80B7-BD06-8A73-A9D99F0E6973}"/>
              </a:ext>
            </a:extLst>
          </p:cNvPr>
          <p:cNvSpPr>
            <a:spLocks noGrp="1"/>
          </p:cNvSpPr>
          <p:nvPr>
            <p:ph type="pic" sz="quarter" idx="124"/>
          </p:nvPr>
        </p:nvSpPr>
        <p:spPr>
          <a:xfrm>
            <a:off x="8506691" y="831046"/>
            <a:ext cx="3263178" cy="5196443"/>
          </a:xfrm>
          <a:prstGeom prst="round1Rect">
            <a:avLst>
              <a:gd name="adj" fmla="val 12845"/>
            </a:avLst>
          </a:prstGeom>
          <a:solidFill>
            <a:schemeClr val="accent6"/>
          </a:solidFill>
          <a:ln>
            <a:noFill/>
          </a:ln>
        </p:spPr>
        <p:txBody>
          <a:bodyPr>
            <a:noAutofit/>
          </a:bodyPr>
          <a:lstStyle>
            <a:lvl1pPr>
              <a:defRPr b="1" i="0">
                <a:latin typeface="Futura Next DemiBold" panose="020B0602020204020303" pitchFamily="34" charset="77"/>
              </a:defRPr>
            </a:lvl1pPr>
          </a:lstStyle>
          <a:p>
            <a:endParaRPr lang="en-US"/>
          </a:p>
        </p:txBody>
      </p:sp>
      <p:sp>
        <p:nvSpPr>
          <p:cNvPr id="10" name="3 Content Headline 1">
            <a:extLst>
              <a:ext uri="{FF2B5EF4-FFF2-40B4-BE49-F238E27FC236}">
                <a16:creationId xmlns:a16="http://schemas.microsoft.com/office/drawing/2014/main" id="{D17C540A-8BC0-E26F-B6B6-AF5B8840E193}"/>
              </a:ext>
            </a:extLst>
          </p:cNvPr>
          <p:cNvSpPr>
            <a:spLocks noGrp="1"/>
          </p:cNvSpPr>
          <p:nvPr>
            <p:ph type="body" sz="half" idx="118" hasCustomPrompt="1"/>
          </p:nvPr>
        </p:nvSpPr>
        <p:spPr>
          <a:xfrm>
            <a:off x="440437" y="2284502"/>
            <a:ext cx="8066647" cy="267914"/>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20000"/>
              </a:lnSpc>
              <a:spcBef>
                <a:spcPts val="0"/>
              </a:spcBef>
              <a:spcAft>
                <a:spcPts val="0"/>
              </a:spcAft>
              <a:buClrTx/>
              <a:buSzTx/>
              <a:buFontTx/>
              <a:buNone/>
              <a:tabLst/>
              <a:defRPr lang="en-US" sz="12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1" name="Text Placeholder 6">
            <a:extLst>
              <a:ext uri="{FF2B5EF4-FFF2-40B4-BE49-F238E27FC236}">
                <a16:creationId xmlns:a16="http://schemas.microsoft.com/office/drawing/2014/main" id="{00D5E706-45FA-AA72-C3D2-E8E23B1033DD}"/>
              </a:ext>
            </a:extLst>
          </p:cNvPr>
          <p:cNvSpPr>
            <a:spLocks noGrp="1"/>
          </p:cNvSpPr>
          <p:nvPr>
            <p:ph type="body" sz="quarter" idx="125" hasCustomPrompt="1"/>
          </p:nvPr>
        </p:nvSpPr>
        <p:spPr>
          <a:xfrm>
            <a:off x="440756" y="2738808"/>
            <a:ext cx="8065935" cy="2763659"/>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lorem ipsum dolor sit amet, consectetur adipiscing elit, sed do eiusmod tempor incididunt ut labore et dolore magna aliqua. Ut enim</a:t>
            </a:r>
          </a:p>
        </p:txBody>
      </p:sp>
      <p:sp>
        <p:nvSpPr>
          <p:cNvPr id="5" name="1 Eyebrow">
            <a:extLst>
              <a:ext uri="{FF2B5EF4-FFF2-40B4-BE49-F238E27FC236}">
                <a16:creationId xmlns:a16="http://schemas.microsoft.com/office/drawing/2014/main" id="{4BE14908-063C-3BFB-D047-FFE98E6291EE}"/>
              </a:ext>
            </a:extLst>
          </p:cNvPr>
          <p:cNvSpPr>
            <a:spLocks noGrp="1"/>
          </p:cNvSpPr>
          <p:nvPr>
            <p:ph type="body" sz="half" idx="117" hasCustomPrompt="1"/>
          </p:nvPr>
        </p:nvSpPr>
        <p:spPr>
          <a:xfrm>
            <a:off x="429609" y="974003"/>
            <a:ext cx="8077082" cy="611130"/>
          </a:xfrm>
          <a:prstGeom prst="rect">
            <a:avLst/>
          </a:prstGeom>
        </p:spPr>
        <p:txBody>
          <a:bodyPr vert="horz" wrap="square" lIns="0" tIns="45720" rIns="91440" bIns="45720" rtlCol="0">
            <a:noAutofit/>
          </a:bodyPr>
          <a:lstStyle>
            <a:lvl1pPr marL="0" indent="0">
              <a:lnSpc>
                <a:spcPct val="130000"/>
              </a:lnSpc>
              <a:buFont typeface="Futura Next DemiBold" panose="020B0702020204020203" pitchFamily="34" charset="0"/>
              <a:buNone/>
              <a:defRPr lang="en-US" sz="16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7" name="2 Headline">
            <a:extLst>
              <a:ext uri="{FF2B5EF4-FFF2-40B4-BE49-F238E27FC236}">
                <a16:creationId xmlns:a16="http://schemas.microsoft.com/office/drawing/2014/main" id="{7063B673-693A-E731-F232-CB1106C5B98F}"/>
              </a:ext>
            </a:extLst>
          </p:cNvPr>
          <p:cNvSpPr>
            <a:spLocks noGrp="1"/>
          </p:cNvSpPr>
          <p:nvPr>
            <p:ph type="title" hasCustomPrompt="1"/>
          </p:nvPr>
        </p:nvSpPr>
        <p:spPr>
          <a:xfrm>
            <a:off x="435009" y="431457"/>
            <a:ext cx="8077083" cy="61113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800" b="0" i="0">
                <a:latin typeface="+mj-lt"/>
              </a:defRPr>
            </a:lvl1pPr>
          </a:lstStyle>
          <a:p>
            <a:r>
              <a:rPr lang="en-US"/>
              <a:t>Long header type styling.</a:t>
            </a:r>
          </a:p>
        </p:txBody>
      </p:sp>
      <p:pic>
        <p:nvPicPr>
          <p:cNvPr id="9" name="Logo">
            <a:extLst>
              <a:ext uri="{FF2B5EF4-FFF2-40B4-BE49-F238E27FC236}">
                <a16:creationId xmlns:a16="http://schemas.microsoft.com/office/drawing/2014/main" id="{E13DF4C7-CBFD-6803-590E-93B147A3B412}"/>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12" name="Client logo">
            <a:extLst>
              <a:ext uri="{FF2B5EF4-FFF2-40B4-BE49-F238E27FC236}">
                <a16:creationId xmlns:a16="http://schemas.microsoft.com/office/drawing/2014/main" id="{89310B93-6A9E-C9B6-16C3-F64276BCD536}"/>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3959705157"/>
      </p:ext>
    </p:extLst>
  </p:cSld>
  <p:clrMapOvr>
    <a:overrideClrMapping bg1="lt1" tx1="dk1" bg2="lt2" tx2="dk2" accent1="accent1" accent2="accent2" accent3="accent3" accent4="accent4" accent5="accent5" accent6="accent6" hlink="hlink" folHlink="folHlink"/>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userDrawn="1">
  <p:cSld name="Medium Headline Only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1387334F-0167-5A57-519A-648206A375BE}"/>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05946214-6E28-261D-9AF0-D006DCCB850B}"/>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1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mn-lt"/>
              </a:defRPr>
            </a:lvl1pPr>
          </a:lstStyle>
          <a:p>
            <a:r>
              <a:rPr lang="en-US"/>
              <a:t>Medium header type styling lorem ipsum dolor sit amet.</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265878793"/>
      </p:ext>
    </p:extLst>
  </p:cSld>
  <p:clrMapOvr>
    <a:overrideClrMapping bg1="lt1" tx1="dk1" bg2="lt2" tx2="dk2" accent1="accent1" accent2="accent2" accent3="accent3" accent4="accent4" accent5="accent5" accent6="accent6" hlink="hlink" folHlink="folHlink"/>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1_Medium Headline Only - Light">
    <p:bg>
      <p:bgRef idx="1001">
        <a:schemeClr val="bg2"/>
      </p:bgRef>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58062E97-05FD-8A4D-C289-DA0F737785D8}"/>
              </a:ext>
            </a:extLst>
          </p:cNvPr>
          <p:cNvSpPr/>
          <p:nvPr userDrawn="1"/>
        </p:nvSpPr>
        <p:spPr>
          <a:xfrm>
            <a:off x="0" y="0"/>
            <a:ext cx="12192000" cy="6858000"/>
          </a:xfrm>
          <a:prstGeom prst="rect">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2" descr="The Macallan Rare Cask 2025 bottle with flavour notes">
            <a:extLst>
              <a:ext uri="{FF2B5EF4-FFF2-40B4-BE49-F238E27FC236}">
                <a16:creationId xmlns:a16="http://schemas.microsoft.com/office/drawing/2014/main" id="{53135CA4-7D37-4980-8E97-685AC82AD1A9}"/>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1" r="-93256"/>
          <a:stretch>
            <a:fillRect/>
          </a:stretch>
        </p:blipFill>
        <p:spPr bwMode="auto">
          <a:xfrm>
            <a:off x="5881511" y="0"/>
            <a:ext cx="12191999" cy="685800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0A80E8E-CED6-1840-DB79-20C6B2895F82}"/>
              </a:ext>
            </a:extLst>
          </p:cNvPr>
          <p:cNvSpPr>
            <a:spLocks/>
          </p:cNvSpPr>
          <p:nvPr userDrawn="1"/>
        </p:nvSpPr>
        <p:spPr>
          <a:xfrm rot="16200000">
            <a:off x="4800601" y="-2666999"/>
            <a:ext cx="6857998" cy="12192000"/>
          </a:xfrm>
          <a:prstGeom prst="rect">
            <a:avLst/>
          </a:prstGeom>
          <a:gradFill>
            <a:gsLst>
              <a:gs pos="15000">
                <a:schemeClr val="tx2"/>
              </a:gs>
              <a:gs pos="50000">
                <a:schemeClr val="tx1">
                  <a:alpha val="25000"/>
                </a:schemeClr>
              </a:gs>
            </a:gsLst>
            <a:lin ang="540000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6D5BAAB7-F6A0-340D-BE1A-260020EDD33D}"/>
              </a:ext>
            </a:extLst>
          </p:cNvPr>
          <p:cNvGrpSpPr/>
          <p:nvPr userDrawn="1"/>
        </p:nvGrpSpPr>
        <p:grpSpPr>
          <a:xfrm>
            <a:off x="10351465" y="6337696"/>
            <a:ext cx="538543" cy="381951"/>
            <a:chOff x="8261854" y="5635005"/>
            <a:chExt cx="1195933" cy="848192"/>
          </a:xfrm>
        </p:grpSpPr>
        <p:cxnSp>
          <p:nvCxnSpPr>
            <p:cNvPr id="16" name="Straight Connector 15">
              <a:extLst>
                <a:ext uri="{FF2B5EF4-FFF2-40B4-BE49-F238E27FC236}">
                  <a16:creationId xmlns:a16="http://schemas.microsoft.com/office/drawing/2014/main" id="{BEC5D21E-DC12-5CAF-30A7-9DF273F7EAB0}"/>
                </a:ext>
              </a:extLst>
            </p:cNvPr>
            <p:cNvCxnSpPr>
              <a:cxnSpLocks/>
            </p:cNvCxnSpPr>
            <p:nvPr/>
          </p:nvCxnSpPr>
          <p:spPr>
            <a:xfrm>
              <a:off x="9457787" y="5638749"/>
              <a:ext cx="0" cy="844448"/>
            </a:xfrm>
            <a:prstGeom prst="line">
              <a:avLst/>
            </a:prstGeom>
            <a:ln w="3175">
              <a:solidFill>
                <a:schemeClr val="bg1">
                  <a:alpha val="59056"/>
                </a:schemeClr>
              </a:solidFill>
            </a:ln>
          </p:spPr>
          <p:style>
            <a:lnRef idx="2">
              <a:schemeClr val="accent1"/>
            </a:lnRef>
            <a:fillRef idx="0">
              <a:schemeClr val="accent1"/>
            </a:fillRef>
            <a:effectRef idx="1">
              <a:schemeClr val="accent1"/>
            </a:effectRef>
            <a:fontRef idx="minor">
              <a:schemeClr val="tx1"/>
            </a:fontRef>
          </p:style>
        </p:cxnSp>
        <p:pic>
          <p:nvPicPr>
            <p:cNvPr id="17" name="Graphic 16">
              <a:extLst>
                <a:ext uri="{FF2B5EF4-FFF2-40B4-BE49-F238E27FC236}">
                  <a16:creationId xmlns:a16="http://schemas.microsoft.com/office/drawing/2014/main" id="{64C8385C-575B-0D7D-4E49-F7F8340575E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1854" y="5635005"/>
              <a:ext cx="871254" cy="848192"/>
            </a:xfrm>
            <a:prstGeom prst="rect">
              <a:avLst/>
            </a:prstGeom>
          </p:spPr>
        </p:pic>
      </p:grpSp>
      <p:pic>
        <p:nvPicPr>
          <p:cNvPr id="18" name="Graphic 17">
            <a:extLst>
              <a:ext uri="{FF2B5EF4-FFF2-40B4-BE49-F238E27FC236}">
                <a16:creationId xmlns:a16="http://schemas.microsoft.com/office/drawing/2014/main" id="{98D15A5F-F801-2175-58CF-4F0201EA494A}"/>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1658" y="6382769"/>
            <a:ext cx="1018692" cy="307509"/>
          </a:xfrm>
          <a:prstGeom prst="rect">
            <a:avLst/>
          </a:prstGeom>
        </p:spPr>
      </p:pic>
    </p:spTree>
    <p:extLst>
      <p:ext uri="{BB962C8B-B14F-4D97-AF65-F5344CB8AC3E}">
        <p14:creationId xmlns:p14="http://schemas.microsoft.com/office/powerpoint/2010/main" val="61920014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C3B3-0DEE-D330-68E8-5810E670A18A}"/>
              </a:ext>
            </a:extLst>
          </p:cNvPr>
          <p:cNvPicPr>
            <a:picLocks noChangeAspect="1"/>
          </p:cNvPicPr>
          <p:nvPr/>
        </p:nvPicPr>
        <p:blipFill>
          <a:blip r:embed="rId2"/>
          <a:srcRect t="303" r="400" b="6"/>
          <a:stretch/>
        </p:blipFill>
        <p:spPr>
          <a:xfrm>
            <a:off x="0" y="0"/>
            <a:ext cx="12192000" cy="6864259"/>
          </a:xfrm>
          <a:prstGeom prst="rect">
            <a:avLst/>
          </a:prstGeom>
        </p:spPr>
      </p:pic>
      <p:sp>
        <p:nvSpPr>
          <p:cNvPr id="6" name="TextBox 5">
            <a:extLst>
              <a:ext uri="{FF2B5EF4-FFF2-40B4-BE49-F238E27FC236}">
                <a16:creationId xmlns:a16="http://schemas.microsoft.com/office/drawing/2014/main" id="{B6272BFC-B923-3E4B-B3CE-E5E03598C04E}"/>
              </a:ext>
            </a:extLst>
          </p:cNvPr>
          <p:cNvSpPr txBox="1"/>
          <p:nvPr/>
        </p:nvSpPr>
        <p:spPr>
          <a:xfrm>
            <a:off x="4258919" y="3247585"/>
            <a:ext cx="3674163" cy="830997"/>
          </a:xfrm>
          <a:prstGeom prst="rect">
            <a:avLst/>
          </a:prstGeom>
          <a:noFill/>
        </p:spPr>
        <p:txBody>
          <a:bodyPr wrap="square" rtlCol="0">
            <a:spAutoFit/>
          </a:bodyPr>
          <a:lstStyle/>
          <a:p>
            <a:pPr algn="ctr"/>
            <a:r>
              <a:rPr lang="en-US" sz="4800" b="0" i="0">
                <a:latin typeface="Volte Medium" pitchFamily="2" charset="77"/>
              </a:rPr>
              <a:t>Thank You</a:t>
            </a:r>
          </a:p>
        </p:txBody>
      </p:sp>
    </p:spTree>
    <p:extLst>
      <p:ext uri="{BB962C8B-B14F-4D97-AF65-F5344CB8AC3E}">
        <p14:creationId xmlns:p14="http://schemas.microsoft.com/office/powerpoint/2010/main" val="2798776320"/>
      </p:ext>
    </p:extLst>
  </p:cSld>
  <p:clrMapOvr>
    <a:masterClrMapping/>
  </p:clrMapOvr>
  <p:hf hdr="0" ftr="0" dt="0"/>
</p:sldLayout>
</file>

<file path=ppt/slideLayouts/slideLayout320.xml><?xml version="1.0" encoding="utf-8"?>
<p:sldLayout xmlns:a="http://schemas.openxmlformats.org/drawingml/2006/main" xmlns:r="http://schemas.openxmlformats.org/officeDocument/2006/relationships" xmlns:p="http://schemas.openxmlformats.org/presentationml/2006/main" userDrawn="1">
  <p:cSld name="Aperture Grid w/ Arrow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1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5" name="Title">
            <a:extLst>
              <a:ext uri="{FF2B5EF4-FFF2-40B4-BE49-F238E27FC236}">
                <a16:creationId xmlns:a16="http://schemas.microsoft.com/office/drawing/2014/main" id="{88D52F50-A418-8CF3-64A3-E0C9607953B5}"/>
              </a:ext>
            </a:extLst>
          </p:cNvPr>
          <p:cNvSpPr>
            <a:spLocks noGrp="1"/>
          </p:cNvSpPr>
          <p:nvPr>
            <p:ph type="title" hasCustomPrompt="1"/>
          </p:nvPr>
        </p:nvSpPr>
        <p:spPr>
          <a:xfrm>
            <a:off x="435010" y="857409"/>
            <a:ext cx="4594190" cy="929041"/>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7200" b="0" i="0">
                <a:latin typeface="+mn-lt"/>
              </a:defRPr>
            </a:lvl1pPr>
          </a:lstStyle>
          <a:p>
            <a:r>
              <a:rPr lang="en-US"/>
              <a:t>Big point</a:t>
            </a:r>
          </a:p>
        </p:txBody>
      </p:sp>
      <p:sp>
        <p:nvSpPr>
          <p:cNvPr id="10" name="Text Placeholder 6">
            <a:extLst>
              <a:ext uri="{FF2B5EF4-FFF2-40B4-BE49-F238E27FC236}">
                <a16:creationId xmlns:a16="http://schemas.microsoft.com/office/drawing/2014/main" id="{87A71F25-6E89-B3E6-F48D-2520075CC3C5}"/>
              </a:ext>
            </a:extLst>
          </p:cNvPr>
          <p:cNvSpPr>
            <a:spLocks noGrp="1"/>
          </p:cNvSpPr>
          <p:nvPr>
            <p:ph type="body" sz="quarter" idx="118" hasCustomPrompt="1"/>
          </p:nvPr>
        </p:nvSpPr>
        <p:spPr>
          <a:xfrm>
            <a:off x="429610" y="3116815"/>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11" name="Text Placeholder 6">
            <a:extLst>
              <a:ext uri="{FF2B5EF4-FFF2-40B4-BE49-F238E27FC236}">
                <a16:creationId xmlns:a16="http://schemas.microsoft.com/office/drawing/2014/main" id="{E67E6680-57EB-0C4E-B5EE-83FC0CBECAA5}"/>
              </a:ext>
            </a:extLst>
          </p:cNvPr>
          <p:cNvSpPr>
            <a:spLocks noGrp="1"/>
          </p:cNvSpPr>
          <p:nvPr>
            <p:ph type="body" sz="quarter" idx="13" hasCustomPrompt="1"/>
          </p:nvPr>
        </p:nvSpPr>
        <p:spPr>
          <a:xfrm>
            <a:off x="442310" y="3443654"/>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pic>
        <p:nvPicPr>
          <p:cNvPr id="9" name="Picture 8">
            <a:extLst>
              <a:ext uri="{FF2B5EF4-FFF2-40B4-BE49-F238E27FC236}">
                <a16:creationId xmlns:a16="http://schemas.microsoft.com/office/drawing/2014/main" id="{A82DCCDC-ABC5-37A3-BF23-145E1E3DC1D0}"/>
              </a:ext>
            </a:extLst>
          </p:cNvPr>
          <p:cNvPicPr>
            <a:picLocks noChangeAspect="1"/>
          </p:cNvPicPr>
          <p:nvPr userDrawn="1"/>
        </p:nvPicPr>
        <p:blipFill>
          <a:blip r:embed="rId4">
            <a:extLst>
              <a:ext uri="{28A0092B-C50C-407E-A947-70E740481C1C}">
                <a14:useLocalDpi xmlns:a14="http://schemas.microsoft.com/office/drawing/2010/main"/>
              </a:ext>
            </a:extLst>
          </a:blip>
          <a:srcRect/>
          <a:stretch/>
        </p:blipFill>
        <p:spPr>
          <a:xfrm>
            <a:off x="6463217" y="1131348"/>
            <a:ext cx="5308653" cy="4438695"/>
          </a:xfrm>
          <a:prstGeom prst="rect">
            <a:avLst/>
          </a:prstGeom>
        </p:spPr>
      </p:pic>
    </p:spTree>
    <p:extLst>
      <p:ext uri="{BB962C8B-B14F-4D97-AF65-F5344CB8AC3E}">
        <p14:creationId xmlns:p14="http://schemas.microsoft.com/office/powerpoint/2010/main" val="1380012400"/>
      </p:ext>
    </p:extLst>
  </p:cSld>
  <p:clrMapOvr>
    <a:overrideClrMapping bg1="lt1" tx1="dk1" bg2="lt2" tx2="dk2" accent1="accent1" accent2="accent2" accent3="accent3" accent4="accent4" accent5="accent5" accent6="accent6" hlink="hlink" folHlink="folHlink"/>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userDrawn="1">
  <p:cSld name="Medium Header - 1 Text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1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5" name="2 Headline">
            <a:extLst>
              <a:ext uri="{FF2B5EF4-FFF2-40B4-BE49-F238E27FC236}">
                <a16:creationId xmlns:a16="http://schemas.microsoft.com/office/drawing/2014/main" id="{05491837-1556-8BDE-E19E-0FFD2CB3CC94}"/>
              </a:ext>
            </a:extLst>
          </p:cNvPr>
          <p:cNvSpPr>
            <a:spLocks noGrp="1"/>
          </p:cNvSpPr>
          <p:nvPr>
            <p:ph type="title" hasCustomPrompt="1"/>
          </p:nvPr>
        </p:nvSpPr>
        <p:spPr>
          <a:xfrm>
            <a:off x="435010" y="857409"/>
            <a:ext cx="7489790" cy="1446879"/>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mn-lt"/>
              </a:defRPr>
            </a:lvl1pPr>
          </a:lstStyle>
          <a:p>
            <a:r>
              <a:rPr lang="en-US"/>
              <a:t>Medium header type styling looks like this lorem ipsum.</a:t>
            </a:r>
          </a:p>
        </p:txBody>
      </p:sp>
      <p:sp>
        <p:nvSpPr>
          <p:cNvPr id="14" name="3 Content Headline">
            <a:extLst>
              <a:ext uri="{FF2B5EF4-FFF2-40B4-BE49-F238E27FC236}">
                <a16:creationId xmlns:a16="http://schemas.microsoft.com/office/drawing/2014/main" id="{9114AB24-A781-7887-9801-CA8F8F83B639}"/>
              </a:ext>
            </a:extLst>
          </p:cNvPr>
          <p:cNvSpPr>
            <a:spLocks noGrp="1"/>
          </p:cNvSpPr>
          <p:nvPr>
            <p:ph type="body" sz="half" idx="118" hasCustomPrompt="1"/>
          </p:nvPr>
        </p:nvSpPr>
        <p:spPr>
          <a:xfrm>
            <a:off x="7200900" y="2981645"/>
            <a:ext cx="4570971"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0" name="Text Placeholder 6">
            <a:extLst>
              <a:ext uri="{FF2B5EF4-FFF2-40B4-BE49-F238E27FC236}">
                <a16:creationId xmlns:a16="http://schemas.microsoft.com/office/drawing/2014/main" id="{649B2F01-48F7-41D6-83E5-BB92E112E11E}"/>
              </a:ext>
            </a:extLst>
          </p:cNvPr>
          <p:cNvSpPr>
            <a:spLocks noGrp="1"/>
          </p:cNvSpPr>
          <p:nvPr>
            <p:ph type="body" sz="quarter" idx="13" hasCustomPrompt="1"/>
          </p:nvPr>
        </p:nvSpPr>
        <p:spPr>
          <a:xfrm>
            <a:off x="7200900" y="3429000"/>
            <a:ext cx="4594225" cy="2279822"/>
          </a:xfrm>
        </p:spPr>
        <p:txBody>
          <a:bodyPr>
            <a:noAutofit/>
          </a:bodyPr>
          <a:lstStyle>
            <a:lvl1pPr marL="0" marR="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lang="en-US" b="0" i="0" smtClean="0">
                <a:effectLst/>
                <a:latin typeface="Futura Next Book" panose="020B0502020204020303" pitchFamily="34" charset="77"/>
              </a:defRPr>
            </a:lvl1pPr>
          </a:lstStyle>
          <a:p>
            <a:pPr marL="0" marR="0" lvl="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a:pPr>
            <a:r>
              <a:rPr lang="en-US"/>
              <a:t>As the digital transformation hub of Publicis Groupe, Publicis Sapient helps organizations build the capabilities they need to not only meet but exceed customer expectations-thereby setting a new standard for every other customer-facing entity. We create value for our clients' customers at speed and at scale.</a:t>
            </a:r>
          </a:p>
          <a:p>
            <a:pPr marL="0" marR="0" lvl="0" indent="0" algn="l" defTabSz="457200" rtl="0" eaLnBrk="1" fontAlgn="auto" latinLnBrk="0" hangingPunct="1">
              <a:lnSpc>
                <a:spcPct val="120000"/>
              </a:lnSpc>
              <a:spcBef>
                <a:spcPts val="500"/>
              </a:spcBef>
              <a:spcAft>
                <a:spcPts val="600"/>
              </a:spcAft>
              <a:buClrTx/>
              <a:buSzTx/>
              <a:buFont typeface="Futura Next DemiBold" panose="020B0702020204020203" pitchFamily="34" charset="0"/>
              <a:buNone/>
              <a:tabLst/>
              <a:defRPr/>
            </a:pPr>
            <a:r>
              <a:rPr lang="en-US"/>
              <a:t>With digital in our DNA, what sets us apart is how we bring our capabilities together, making the whole greater than the sum of its parts. Rather than adopting a strategy-first, consulting-first, systems integration-first, or outsourcing-first approach, we bring all of our capabilities together in service of the customer, partnering with our clients every step of the way</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24857486"/>
      </p:ext>
    </p:extLst>
  </p:cSld>
  <p:clrMapOvr>
    <a:overrideClrMapping bg1="lt1" tx1="dk1" bg2="lt2" tx2="dk2" accent1="accent1" accent2="accent2" accent3="accent3" accent4="accent4" accent5="accent5" accent6="accent6" hlink="hlink" folHlink="folHlink"/>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userDrawn="1">
  <p:cSld name="2-Column Layout w/ Separate Text Box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322D-B09E-EF4A-8A59-66F7D1DE2F6B}"/>
              </a:ext>
            </a:extLst>
          </p:cNvPr>
          <p:cNvSpPr>
            <a:spLocks noGrp="1"/>
          </p:cNvSpPr>
          <p:nvPr>
            <p:ph type="title" hasCustomPrompt="1"/>
          </p:nvPr>
        </p:nvSpPr>
        <p:spPr>
          <a:xfrm>
            <a:off x="685800" y="685800"/>
            <a:ext cx="10817352" cy="749808"/>
          </a:xfrm>
        </p:spPr>
        <p:txBody>
          <a:bodyPr anchor="t" anchorCtr="0"/>
          <a:lstStyle>
            <a:lvl1pPr>
              <a:defRPr sz="2300" b="0" i="0">
                <a:latin typeface="FuturaNext-Medium" panose="020B0602020204020303" pitchFamily="34" charset="77"/>
              </a:defRPr>
            </a:lvl1pPr>
          </a:lstStyle>
          <a:p>
            <a:r>
              <a:rPr lang="en-US"/>
              <a:t>Long title sentence case, the standard chunk of Lorem Ipsum used since the 1500s is reproduced below for those interested.</a:t>
            </a:r>
          </a:p>
        </p:txBody>
      </p:sp>
      <p:sp>
        <p:nvSpPr>
          <p:cNvPr id="8" name="Text Placeholder 2">
            <a:extLst>
              <a:ext uri="{FF2B5EF4-FFF2-40B4-BE49-F238E27FC236}">
                <a16:creationId xmlns:a16="http://schemas.microsoft.com/office/drawing/2014/main" id="{9FEB3EB4-A14C-C24B-A720-E0BA31B4D268}"/>
              </a:ext>
            </a:extLst>
          </p:cNvPr>
          <p:cNvSpPr>
            <a:spLocks noGrp="1"/>
          </p:cNvSpPr>
          <p:nvPr>
            <p:ph type="body" sz="quarter" idx="13" hasCustomPrompt="1"/>
          </p:nvPr>
        </p:nvSpPr>
        <p:spPr>
          <a:xfrm>
            <a:off x="685800" y="1792224"/>
            <a:ext cx="10817352" cy="343748"/>
          </a:xfrm>
        </p:spPr>
        <p:txBody>
          <a:bodyPr>
            <a:noAutofit/>
          </a:bodyPr>
          <a:lstStyle>
            <a:lvl1pPr>
              <a:defRPr sz="1900" b="1" i="0">
                <a:solidFill>
                  <a:schemeClr val="accent1"/>
                </a:solidFill>
                <a:latin typeface="Futura Next DemiBold" panose="020B0602020204020303" pitchFamily="34" charset="77"/>
              </a:defRPr>
            </a:lvl1pPr>
          </a:lstStyle>
          <a:p>
            <a:pPr lvl="0"/>
            <a:r>
              <a:rPr lang="en-US"/>
              <a:t>Subhead in sentence case</a:t>
            </a:r>
          </a:p>
        </p:txBody>
      </p:sp>
      <p:sp>
        <p:nvSpPr>
          <p:cNvPr id="10" name="Text Placeholder 3">
            <a:extLst>
              <a:ext uri="{FF2B5EF4-FFF2-40B4-BE49-F238E27FC236}">
                <a16:creationId xmlns:a16="http://schemas.microsoft.com/office/drawing/2014/main" id="{D80B3160-741B-954A-9F60-9DBA0D373E8C}"/>
              </a:ext>
            </a:extLst>
          </p:cNvPr>
          <p:cNvSpPr>
            <a:spLocks noGrp="1"/>
          </p:cNvSpPr>
          <p:nvPr>
            <p:ph type="body" sz="quarter" idx="14" hasCustomPrompt="1"/>
          </p:nvPr>
        </p:nvSpPr>
        <p:spPr>
          <a:xfrm>
            <a:off x="685800" y="2331720"/>
            <a:ext cx="5184648" cy="3639312"/>
          </a:xfrm>
        </p:spPr>
        <p:txBody>
          <a:bodyPr>
            <a:noAutofit/>
          </a:bodyPr>
          <a:lstStyle>
            <a:lvl1pPr>
              <a:defRPr/>
            </a:lvl1pPr>
          </a:lstStyle>
          <a:p>
            <a:pPr lvl="0"/>
            <a:r>
              <a:rPr lang="en-US"/>
              <a:t>Lorem Ipsum is simply dummy text of the printing and typesetting industry. Lorem Ipsum has been the industry’s standard dummy text ever since the 1500s, when an unknown printer took a galley of type and scrambled it to make a type specimen book. It has survived not only five centuries, but also the leap into electronic typesetting.</a:t>
            </a:r>
          </a:p>
          <a:p>
            <a:pPr lvl="1"/>
            <a:r>
              <a:rPr lang="en-US"/>
              <a:t>First level</a:t>
            </a:r>
          </a:p>
          <a:p>
            <a:pPr lvl="2"/>
            <a:r>
              <a:rPr lang="en-US"/>
              <a:t>Second level</a:t>
            </a:r>
          </a:p>
          <a:p>
            <a:pPr lvl="3"/>
            <a:r>
              <a:rPr lang="en-US"/>
              <a:t>Third level</a:t>
            </a:r>
          </a:p>
        </p:txBody>
      </p:sp>
      <p:sp>
        <p:nvSpPr>
          <p:cNvPr id="12" name="Text Placeholder 4">
            <a:extLst>
              <a:ext uri="{FF2B5EF4-FFF2-40B4-BE49-F238E27FC236}">
                <a16:creationId xmlns:a16="http://schemas.microsoft.com/office/drawing/2014/main" id="{6C7D4CFA-A8C6-7340-9F2A-8DCE6E677E1E}"/>
              </a:ext>
            </a:extLst>
          </p:cNvPr>
          <p:cNvSpPr>
            <a:spLocks noGrp="1"/>
          </p:cNvSpPr>
          <p:nvPr>
            <p:ph type="body" sz="quarter" idx="15" hasCustomPrompt="1"/>
          </p:nvPr>
        </p:nvSpPr>
        <p:spPr>
          <a:xfrm>
            <a:off x="6320028" y="2331719"/>
            <a:ext cx="5184648" cy="3639312"/>
          </a:xfrm>
        </p:spPr>
        <p:txBody>
          <a:bodyPr>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a:extLst>
              <a:ext uri="{FF2B5EF4-FFF2-40B4-BE49-F238E27FC236}">
                <a16:creationId xmlns:a16="http://schemas.microsoft.com/office/drawing/2014/main" id="{42C12E4C-F06E-2949-A969-83AB8BE3148C}"/>
              </a:ext>
            </a:extLst>
          </p:cNvPr>
          <p:cNvSpPr txBox="1"/>
          <p:nvPr userDrawn="1"/>
        </p:nvSpPr>
        <p:spPr>
          <a:xfrm>
            <a:off x="11228832" y="6309360"/>
            <a:ext cx="274320" cy="92333"/>
          </a:xfrm>
          <a:prstGeom prst="rect">
            <a:avLst/>
          </a:prstGeom>
          <a:noFill/>
        </p:spPr>
        <p:txBody>
          <a:bodyPr wrap="square" lIns="0" tIns="0" rIns="0" bIns="0" rtlCol="0">
            <a:spAutoFit/>
          </a:bodyPr>
          <a:lstStyle/>
          <a:p>
            <a:pPr algn="r"/>
            <a:fld id="{487DC405-2E4A-CD4D-9F70-5532D2C55350}" type="slidenum">
              <a:rPr lang="en-US" sz="600" b="0" i="0" smtClean="0">
                <a:solidFill>
                  <a:schemeClr val="tx1"/>
                </a:solidFill>
                <a:latin typeface="FuturaNext-Medium" panose="020B0602020204020303" pitchFamily="34" charset="77"/>
              </a:rPr>
              <a:pPr algn="r"/>
              <a:t>‹#›</a:t>
            </a:fld>
            <a:endParaRPr lang="en-US" sz="600" b="0" i="0">
              <a:solidFill>
                <a:schemeClr val="tx1"/>
              </a:solidFill>
              <a:latin typeface="FuturaNext-Medium" panose="020B0602020204020303" pitchFamily="34" charset="77"/>
            </a:endParaRPr>
          </a:p>
        </p:txBody>
      </p:sp>
    </p:spTree>
    <p:extLst>
      <p:ext uri="{BB962C8B-B14F-4D97-AF65-F5344CB8AC3E}">
        <p14:creationId xmlns:p14="http://schemas.microsoft.com/office/powerpoint/2010/main" val="215335329"/>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469E5E-55AC-B671-F8B8-CB0624D357F8}"/>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6BB09EC0-9D21-38F2-7E95-CF642AB99F9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CEEB3537-B8DE-1502-E160-A540D6886629}"/>
              </a:ext>
            </a:extLst>
          </p:cNvPr>
          <p:cNvSpPr>
            <a:spLocks noGrp="1"/>
          </p:cNvSpPr>
          <p:nvPr>
            <p:ph type="dt" sz="half" idx="10"/>
          </p:nvPr>
        </p:nvSpPr>
        <p:spPr/>
        <p:txBody>
          <a:bodyPr/>
          <a:lstStyle/>
          <a:p>
            <a:fld id="{DB88BF33-C95D-6541-BCB6-F0E71EE5D023}" type="datetimeFigureOut">
              <a:rPr lang="en-US" smtClean="0"/>
              <a:t>1/27/2026</a:t>
            </a:fld>
            <a:endParaRPr lang="en-US"/>
          </a:p>
        </p:txBody>
      </p:sp>
      <p:sp>
        <p:nvSpPr>
          <p:cNvPr id="5" name="Footer Placeholder 4">
            <a:extLst>
              <a:ext uri="{FF2B5EF4-FFF2-40B4-BE49-F238E27FC236}">
                <a16:creationId xmlns:a16="http://schemas.microsoft.com/office/drawing/2014/main" id="{3EB18E14-1EB5-DBEF-62C0-E2A0FE7D4F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C522B05-7C53-42DC-9DDB-54B3E0B23492}"/>
              </a:ext>
            </a:extLst>
          </p:cNvPr>
          <p:cNvSpPr>
            <a:spLocks noGrp="1"/>
          </p:cNvSpPr>
          <p:nvPr>
            <p:ph type="sldNum" sz="quarter" idx="12"/>
          </p:nvPr>
        </p:nvSpPr>
        <p:spPr/>
        <p:txBody>
          <a:bodyPr/>
          <a:lstStyle/>
          <a:p>
            <a:fld id="{42515C92-052A-3745-B965-0F8B3FD50C78}" type="slidenum">
              <a:rPr lang="en-US" smtClean="0"/>
              <a:t>‹#›</a:t>
            </a:fld>
            <a:endParaRPr lang="en-US"/>
          </a:p>
        </p:txBody>
      </p:sp>
    </p:spTree>
    <p:extLst>
      <p:ext uri="{BB962C8B-B14F-4D97-AF65-F5344CB8AC3E}">
        <p14:creationId xmlns:p14="http://schemas.microsoft.com/office/powerpoint/2010/main" val="2209601633"/>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Stats and Facts 3 - Light">
    <p:bg>
      <p:bgRef idx="1001">
        <a:schemeClr val="bg2"/>
      </p:bgRef>
    </p:bg>
    <p:spTree>
      <p:nvGrpSpPr>
        <p:cNvPr id="1" name=""/>
        <p:cNvGrpSpPr/>
        <p:nvPr/>
      </p:nvGrpSpPr>
      <p:grpSpPr>
        <a:xfrm>
          <a:off x="0" y="0"/>
          <a:ext cx="0" cy="0"/>
          <a:chOff x="0" y="0"/>
          <a:chExt cx="0" cy="0"/>
        </a:xfrm>
      </p:grpSpPr>
      <p:sp>
        <p:nvSpPr>
          <p:cNvPr id="9" name="0 Slide Number">
            <a:extLst>
              <a:ext uri="{FF2B5EF4-FFF2-40B4-BE49-F238E27FC236}">
                <a16:creationId xmlns:a16="http://schemas.microsoft.com/office/drawing/2014/main" id="{8DD4CF95-D21F-0B65-60B1-A8A11603F666}"/>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857409"/>
            <a:ext cx="6499190" cy="1554488"/>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000" b="0" i="0">
                <a:latin typeface="Futura Next DemiBold" panose="020B0602020204020303" pitchFamily="34" charset="77"/>
              </a:defRPr>
            </a:lvl1pPr>
          </a:lstStyle>
          <a:p>
            <a:r>
              <a:rPr lang="en-US"/>
              <a:t>Long header type styling, use this when you have a callout or lot to say lorem ipsum dolor sit amet, consectetur adipiscing elit, sed do eiusmod tempor.</a:t>
            </a:r>
          </a:p>
        </p:txBody>
      </p:sp>
      <p:sp>
        <p:nvSpPr>
          <p:cNvPr id="12" name="Text Placeholder 1">
            <a:extLst>
              <a:ext uri="{FF2B5EF4-FFF2-40B4-BE49-F238E27FC236}">
                <a16:creationId xmlns:a16="http://schemas.microsoft.com/office/drawing/2014/main" id="{95602E4C-9801-29F4-8538-842F4F23BD6C}"/>
              </a:ext>
            </a:extLst>
          </p:cNvPr>
          <p:cNvSpPr>
            <a:spLocks noGrp="1"/>
          </p:cNvSpPr>
          <p:nvPr>
            <p:ph type="body" sz="half" idx="118" hasCustomPrompt="1"/>
          </p:nvPr>
        </p:nvSpPr>
        <p:spPr>
          <a:xfrm>
            <a:off x="60960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3" name="Text Placeholder 2">
            <a:extLst>
              <a:ext uri="{FF2B5EF4-FFF2-40B4-BE49-F238E27FC236}">
                <a16:creationId xmlns:a16="http://schemas.microsoft.com/office/drawing/2014/main" id="{EB5B91DC-CB01-0CED-984C-7C2C461B722A}"/>
              </a:ext>
            </a:extLst>
          </p:cNvPr>
          <p:cNvSpPr>
            <a:spLocks noGrp="1"/>
          </p:cNvSpPr>
          <p:nvPr>
            <p:ph type="body" sz="half" idx="119" hasCustomPrompt="1"/>
          </p:nvPr>
        </p:nvSpPr>
        <p:spPr>
          <a:xfrm>
            <a:off x="609600" y="3208779"/>
            <a:ext cx="1943100" cy="275747"/>
          </a:xfrm>
          <a:prstGeom prst="rect">
            <a:avLst/>
          </a:prstGeom>
        </p:spPr>
        <p:txBody>
          <a:bodyPr vert="horz" wrap="square" lIns="0" tIns="45720" rIns="91440" bIns="45720" rtlCol="0">
            <a:noAutofit/>
          </a:bodyPr>
          <a:lstStyle>
            <a:lvl1pPr marL="0" marR="0" indent="0" defTabSz="41275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4" name="Text Placeholder 6">
            <a:extLst>
              <a:ext uri="{FF2B5EF4-FFF2-40B4-BE49-F238E27FC236}">
                <a16:creationId xmlns:a16="http://schemas.microsoft.com/office/drawing/2014/main" id="{F87533CE-9A1C-9775-1974-D080D7D55B3D}"/>
              </a:ext>
            </a:extLst>
          </p:cNvPr>
          <p:cNvSpPr>
            <a:spLocks noGrp="1"/>
          </p:cNvSpPr>
          <p:nvPr>
            <p:ph type="body" sz="quarter" idx="13" hasCustomPrompt="1"/>
          </p:nvPr>
        </p:nvSpPr>
        <p:spPr>
          <a:xfrm>
            <a:off x="60960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15" name="Text Placeholder 1">
            <a:extLst>
              <a:ext uri="{FF2B5EF4-FFF2-40B4-BE49-F238E27FC236}">
                <a16:creationId xmlns:a16="http://schemas.microsoft.com/office/drawing/2014/main" id="{A1A29A60-593B-A3D2-43F6-B21E1ED3F02E}"/>
              </a:ext>
            </a:extLst>
          </p:cNvPr>
          <p:cNvSpPr>
            <a:spLocks noGrp="1"/>
          </p:cNvSpPr>
          <p:nvPr>
            <p:ph type="body" sz="half" idx="120" hasCustomPrompt="1"/>
          </p:nvPr>
        </p:nvSpPr>
        <p:spPr>
          <a:xfrm>
            <a:off x="355092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6" name="Text Placeholder 2">
            <a:extLst>
              <a:ext uri="{FF2B5EF4-FFF2-40B4-BE49-F238E27FC236}">
                <a16:creationId xmlns:a16="http://schemas.microsoft.com/office/drawing/2014/main" id="{15BF25EB-6399-0FFC-26E7-A02DA554B57C}"/>
              </a:ext>
            </a:extLst>
          </p:cNvPr>
          <p:cNvSpPr>
            <a:spLocks noGrp="1"/>
          </p:cNvSpPr>
          <p:nvPr>
            <p:ph type="body" sz="half" idx="121" hasCustomPrompt="1"/>
          </p:nvPr>
        </p:nvSpPr>
        <p:spPr>
          <a:xfrm>
            <a:off x="3550920" y="3208779"/>
            <a:ext cx="1943100" cy="275747"/>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17" name="Text Placeholder 6">
            <a:extLst>
              <a:ext uri="{FF2B5EF4-FFF2-40B4-BE49-F238E27FC236}">
                <a16:creationId xmlns:a16="http://schemas.microsoft.com/office/drawing/2014/main" id="{CCC1310A-4197-CC04-B34F-35E4F0CC96D0}"/>
              </a:ext>
            </a:extLst>
          </p:cNvPr>
          <p:cNvSpPr>
            <a:spLocks noGrp="1"/>
          </p:cNvSpPr>
          <p:nvPr>
            <p:ph type="body" sz="quarter" idx="122" hasCustomPrompt="1"/>
          </p:nvPr>
        </p:nvSpPr>
        <p:spPr>
          <a:xfrm>
            <a:off x="355092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18" name="Text Placeholder 1">
            <a:extLst>
              <a:ext uri="{FF2B5EF4-FFF2-40B4-BE49-F238E27FC236}">
                <a16:creationId xmlns:a16="http://schemas.microsoft.com/office/drawing/2014/main" id="{57EDADE7-760B-008A-D502-905A9DD4F611}"/>
              </a:ext>
            </a:extLst>
          </p:cNvPr>
          <p:cNvSpPr>
            <a:spLocks noGrp="1"/>
          </p:cNvSpPr>
          <p:nvPr>
            <p:ph type="body" sz="half" idx="123" hasCustomPrompt="1"/>
          </p:nvPr>
        </p:nvSpPr>
        <p:spPr>
          <a:xfrm>
            <a:off x="644652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19" name="Text Placeholder 2">
            <a:extLst>
              <a:ext uri="{FF2B5EF4-FFF2-40B4-BE49-F238E27FC236}">
                <a16:creationId xmlns:a16="http://schemas.microsoft.com/office/drawing/2014/main" id="{8D03BC51-5617-F674-D95F-1B1A7AD7F198}"/>
              </a:ext>
            </a:extLst>
          </p:cNvPr>
          <p:cNvSpPr>
            <a:spLocks noGrp="1"/>
          </p:cNvSpPr>
          <p:nvPr>
            <p:ph type="body" sz="half" idx="124" hasCustomPrompt="1"/>
          </p:nvPr>
        </p:nvSpPr>
        <p:spPr>
          <a:xfrm>
            <a:off x="6446520" y="3208779"/>
            <a:ext cx="1943100" cy="275747"/>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20" name="Text Placeholder 6">
            <a:extLst>
              <a:ext uri="{FF2B5EF4-FFF2-40B4-BE49-F238E27FC236}">
                <a16:creationId xmlns:a16="http://schemas.microsoft.com/office/drawing/2014/main" id="{17B4CA9C-BBB9-CE5D-8F34-ABBD8778BD69}"/>
              </a:ext>
            </a:extLst>
          </p:cNvPr>
          <p:cNvSpPr>
            <a:spLocks noGrp="1"/>
          </p:cNvSpPr>
          <p:nvPr>
            <p:ph type="body" sz="quarter" idx="125" hasCustomPrompt="1"/>
          </p:nvPr>
        </p:nvSpPr>
        <p:spPr>
          <a:xfrm>
            <a:off x="644652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21" name="Text Placeholder 1">
            <a:extLst>
              <a:ext uri="{FF2B5EF4-FFF2-40B4-BE49-F238E27FC236}">
                <a16:creationId xmlns:a16="http://schemas.microsoft.com/office/drawing/2014/main" id="{7F6C9204-0553-9C1C-0AE4-CD9779A02B72}"/>
              </a:ext>
            </a:extLst>
          </p:cNvPr>
          <p:cNvSpPr>
            <a:spLocks noGrp="1"/>
          </p:cNvSpPr>
          <p:nvPr>
            <p:ph type="body" sz="half" idx="126" hasCustomPrompt="1"/>
          </p:nvPr>
        </p:nvSpPr>
        <p:spPr>
          <a:xfrm>
            <a:off x="9311640" y="2587716"/>
            <a:ext cx="1943100" cy="612117"/>
          </a:xfrm>
          <a:prstGeom prst="rect">
            <a:avLst/>
          </a:prstGeom>
        </p:spPr>
        <p:txBody>
          <a:bodyPr vert="horz" wrap="square" lIns="0" tIns="45720" rIns="91440" bIns="45720" rtlCol="0" anchor="t">
            <a:noAutofit/>
          </a:bodyPr>
          <a:lstStyle>
            <a:lvl1pPr marL="0" indent="0">
              <a:lnSpc>
                <a:spcPct val="90000"/>
              </a:lnSpc>
              <a:buFont typeface="Futura Next DemiBold" panose="020B0702020204020203" pitchFamily="34" charset="0"/>
              <a:buNone/>
              <a:defRPr lang="en-US" sz="36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XX%</a:t>
            </a:r>
          </a:p>
        </p:txBody>
      </p:sp>
      <p:sp>
        <p:nvSpPr>
          <p:cNvPr id="22" name="Text Placeholder 2">
            <a:extLst>
              <a:ext uri="{FF2B5EF4-FFF2-40B4-BE49-F238E27FC236}">
                <a16:creationId xmlns:a16="http://schemas.microsoft.com/office/drawing/2014/main" id="{2660638D-3444-BD24-B629-A5DDE3E0EA6A}"/>
              </a:ext>
            </a:extLst>
          </p:cNvPr>
          <p:cNvSpPr>
            <a:spLocks noGrp="1"/>
          </p:cNvSpPr>
          <p:nvPr>
            <p:ph type="body" sz="half" idx="127" hasCustomPrompt="1"/>
          </p:nvPr>
        </p:nvSpPr>
        <p:spPr>
          <a:xfrm>
            <a:off x="9311640" y="3208779"/>
            <a:ext cx="1943100" cy="275747"/>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metric</a:t>
            </a:r>
          </a:p>
        </p:txBody>
      </p:sp>
      <p:sp>
        <p:nvSpPr>
          <p:cNvPr id="23" name="Text Placeholder 6">
            <a:extLst>
              <a:ext uri="{FF2B5EF4-FFF2-40B4-BE49-F238E27FC236}">
                <a16:creationId xmlns:a16="http://schemas.microsoft.com/office/drawing/2014/main" id="{84D8EAB0-6AE2-CA3C-9CC3-E7AB2EE8F02B}"/>
              </a:ext>
            </a:extLst>
          </p:cNvPr>
          <p:cNvSpPr>
            <a:spLocks noGrp="1"/>
          </p:cNvSpPr>
          <p:nvPr>
            <p:ph type="body" sz="quarter" idx="128" hasCustomPrompt="1"/>
          </p:nvPr>
        </p:nvSpPr>
        <p:spPr>
          <a:xfrm>
            <a:off x="9311640" y="3587448"/>
            <a:ext cx="1943100" cy="88002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9105900" y="431457"/>
            <a:ext cx="2665971" cy="419100"/>
          </a:xfrm>
          <a:prstGeom prst="rect">
            <a:avLst/>
          </a:prstGeom>
        </p:spPr>
        <p:txBody>
          <a:bodyPr>
            <a:noAutofit/>
          </a:bodyPr>
          <a:lstStyle>
            <a:lvl1pPr>
              <a:defRPr b="1" i="0">
                <a:latin typeface="Futura Next DemiBold" panose="020B06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
        <p:nvSpPr>
          <p:cNvPr id="29" name="Text Placeholder 27">
            <a:extLst>
              <a:ext uri="{FF2B5EF4-FFF2-40B4-BE49-F238E27FC236}">
                <a16:creationId xmlns:a16="http://schemas.microsoft.com/office/drawing/2014/main" id="{5AA424D6-E50B-574F-FBCB-4B0322CD6266}"/>
              </a:ext>
            </a:extLst>
          </p:cNvPr>
          <p:cNvSpPr>
            <a:spLocks noGrp="1"/>
          </p:cNvSpPr>
          <p:nvPr>
            <p:ph type="body" sz="quarter" idx="129"/>
          </p:nvPr>
        </p:nvSpPr>
        <p:spPr>
          <a:xfrm>
            <a:off x="419100" y="2411413"/>
            <a:ext cx="2667000" cy="3608387"/>
          </a:xfrm>
          <a:prstGeom prst="roundRect">
            <a:avLst>
              <a:gd name="adj" fmla="val 7316"/>
            </a:avLst>
          </a:prstGeom>
          <a:ln>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0" name="Text Placeholder 27">
            <a:extLst>
              <a:ext uri="{FF2B5EF4-FFF2-40B4-BE49-F238E27FC236}">
                <a16:creationId xmlns:a16="http://schemas.microsoft.com/office/drawing/2014/main" id="{A3DD0527-50A8-75F3-01A8-61D363A561AB}"/>
              </a:ext>
            </a:extLst>
          </p:cNvPr>
          <p:cNvSpPr>
            <a:spLocks noGrp="1"/>
          </p:cNvSpPr>
          <p:nvPr>
            <p:ph type="body" sz="quarter" idx="130"/>
          </p:nvPr>
        </p:nvSpPr>
        <p:spPr>
          <a:xfrm>
            <a:off x="3328554" y="2411413"/>
            <a:ext cx="2667000" cy="3608387"/>
          </a:xfrm>
          <a:prstGeom prst="roundRect">
            <a:avLst>
              <a:gd name="adj" fmla="val 7316"/>
            </a:avLst>
          </a:prstGeom>
          <a:ln>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1" name="Text Placeholder 27">
            <a:extLst>
              <a:ext uri="{FF2B5EF4-FFF2-40B4-BE49-F238E27FC236}">
                <a16:creationId xmlns:a16="http://schemas.microsoft.com/office/drawing/2014/main" id="{426A163F-3ED7-9AA9-66CA-448C0FAABA80}"/>
              </a:ext>
            </a:extLst>
          </p:cNvPr>
          <p:cNvSpPr>
            <a:spLocks noGrp="1"/>
          </p:cNvSpPr>
          <p:nvPr>
            <p:ph type="body" sz="quarter" idx="131"/>
          </p:nvPr>
        </p:nvSpPr>
        <p:spPr>
          <a:xfrm>
            <a:off x="6238008" y="2411413"/>
            <a:ext cx="2667000" cy="3608387"/>
          </a:xfrm>
          <a:prstGeom prst="roundRect">
            <a:avLst>
              <a:gd name="adj" fmla="val 7316"/>
            </a:avLst>
          </a:prstGeom>
          <a:ln>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2" name="Text Placeholder 27">
            <a:extLst>
              <a:ext uri="{FF2B5EF4-FFF2-40B4-BE49-F238E27FC236}">
                <a16:creationId xmlns:a16="http://schemas.microsoft.com/office/drawing/2014/main" id="{84D28AC5-D33F-CB2A-D8E1-2EF97B5F4EE3}"/>
              </a:ext>
            </a:extLst>
          </p:cNvPr>
          <p:cNvSpPr>
            <a:spLocks noGrp="1"/>
          </p:cNvSpPr>
          <p:nvPr>
            <p:ph type="body" sz="quarter" idx="132"/>
          </p:nvPr>
        </p:nvSpPr>
        <p:spPr>
          <a:xfrm>
            <a:off x="9099962" y="2411413"/>
            <a:ext cx="2667000" cy="3608387"/>
          </a:xfrm>
          <a:prstGeom prst="roundRect">
            <a:avLst>
              <a:gd name="adj" fmla="val 7316"/>
            </a:avLst>
          </a:prstGeom>
          <a:ln>
            <a:solidFill>
              <a:schemeClr val="tx1"/>
            </a:solidFill>
          </a:ln>
        </p:spPr>
        <p:txBody>
          <a:bodyPr/>
          <a:lstStyle>
            <a:lvl1pPr>
              <a:defRPr b="0" i="0">
                <a:ln>
                  <a:noFill/>
                </a:ln>
                <a:noFill/>
                <a:latin typeface="Futura Next Book" panose="020B0502020204020303" pitchFamily="34" charset="77"/>
              </a:defRPr>
            </a:lvl1pPr>
            <a:lvl2pPr>
              <a:defRPr b="0" i="0">
                <a:ln>
                  <a:noFill/>
                </a:ln>
                <a:noFill/>
                <a:latin typeface="Futura Next Book" panose="020B0502020204020303" pitchFamily="34" charset="77"/>
              </a:defRPr>
            </a:lvl2pPr>
            <a:lvl3pPr>
              <a:defRPr b="0" i="0">
                <a:ln>
                  <a:noFill/>
                </a:ln>
                <a:noFill/>
                <a:latin typeface="Futura Next Book" panose="020B0502020204020303" pitchFamily="34" charset="77"/>
              </a:defRPr>
            </a:lvl3pPr>
            <a:lvl4pPr>
              <a:defRPr b="0" i="0">
                <a:ln>
                  <a:noFill/>
                </a:ln>
                <a:noFill/>
                <a:latin typeface="Futura Next Book" panose="020B0502020204020303" pitchFamily="34" charset="77"/>
              </a:defRPr>
            </a:lvl4pPr>
            <a:lvl5pPr>
              <a:defRPr b="0" i="0">
                <a:ln>
                  <a:noFill/>
                </a:ln>
                <a:noFill/>
                <a:latin typeface="Futura Next Book" panose="020B0502020204020303" pitchFamily="34" charset="77"/>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
            <a:extLst>
              <a:ext uri="{FF2B5EF4-FFF2-40B4-BE49-F238E27FC236}">
                <a16:creationId xmlns:a16="http://schemas.microsoft.com/office/drawing/2014/main" id="{CB6B70A8-1079-839B-0647-2D1203B7EF9A}"/>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r>
              <a:rPr lang="en-US"/>
              <a:t>Copyright Publicis Sapient | Confidential</a:t>
            </a:r>
          </a:p>
        </p:txBody>
      </p:sp>
    </p:spTree>
    <p:extLst>
      <p:ext uri="{BB962C8B-B14F-4D97-AF65-F5344CB8AC3E}">
        <p14:creationId xmlns:p14="http://schemas.microsoft.com/office/powerpoint/2010/main" val="3392786830"/>
      </p:ext>
    </p:extLst>
  </p:cSld>
  <p:clrMapOvr>
    <a:overrideClrMapping bg1="lt1" tx1="dk1" bg2="lt2" tx2="dk2" accent1="accent1" accent2="accent2" accent3="accent3" accent4="accent4" accent5="accent5" accent6="accent6" hlink="hlink" folHlink="folHlink"/>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Venn Diagram 1 - Light">
    <p:bg>
      <p:bgRef idx="1001">
        <a:schemeClr val="bg2"/>
      </p:bgRef>
    </p:bg>
    <p:spTree>
      <p:nvGrpSpPr>
        <p:cNvPr id="1" name=""/>
        <p:cNvGrpSpPr/>
        <p:nvPr/>
      </p:nvGrpSpPr>
      <p:grpSpPr>
        <a:xfrm>
          <a:off x="0" y="0"/>
          <a:ext cx="0" cy="0"/>
          <a:chOff x="0" y="0"/>
          <a:chExt cx="0" cy="0"/>
        </a:xfrm>
      </p:grpSpPr>
      <p:sp>
        <p:nvSpPr>
          <p:cNvPr id="15" name="0 Slide Number">
            <a:extLst>
              <a:ext uri="{FF2B5EF4-FFF2-40B4-BE49-F238E27FC236}">
                <a16:creationId xmlns:a16="http://schemas.microsoft.com/office/drawing/2014/main" id="{03D2DBD6-ED04-E6CC-37F2-865C76F4B3E8}"/>
              </a:ext>
            </a:extLst>
          </p:cNvPr>
          <p:cNvSpPr>
            <a:spLocks noGrp="1"/>
          </p:cNvSpPr>
          <p:nvPr>
            <p:ph type="sldNum" sz="quarter" idx="12"/>
          </p:nvPr>
        </p:nvSpPr>
        <p:spPr>
          <a:xfrm>
            <a:off x="11010900" y="6051366"/>
            <a:ext cx="769280" cy="387534"/>
          </a:xfrm>
        </p:spPr>
        <p:txBody>
          <a:bodyPr/>
          <a:lstStyle>
            <a:lvl1pPr>
              <a:defRPr b="0" i="0">
                <a:latin typeface="Futura Next Book" panose="020B0502020204020303" pitchFamily="34" charset="77"/>
              </a:defRPr>
            </a:lvl1pPr>
          </a:lstStyle>
          <a:p>
            <a:fld id="{A3503DF1-F67E-6E40-91A8-9FF75DB8059E}" type="slidenum">
              <a:rPr lang="en-US" smtClean="0"/>
              <a:pPr/>
              <a:t>‹#›</a:t>
            </a:fld>
            <a:endParaRPr lang="en-US"/>
          </a:p>
        </p:txBody>
      </p:sp>
      <p:sp>
        <p:nvSpPr>
          <p:cNvPr id="8" name="1 Eyebrow">
            <a:extLst>
              <a:ext uri="{FF2B5EF4-FFF2-40B4-BE49-F238E27FC236}">
                <a16:creationId xmlns:a16="http://schemas.microsoft.com/office/drawing/2014/main" id="{A693457D-B3C0-E672-4A86-33992E6E669D}"/>
              </a:ext>
            </a:extLst>
          </p:cNvPr>
          <p:cNvSpPr>
            <a:spLocks noGrp="1"/>
          </p:cNvSpPr>
          <p:nvPr>
            <p:ph type="body" sz="half" idx="117" hasCustomPrompt="1"/>
          </p:nvPr>
        </p:nvSpPr>
        <p:spPr>
          <a:xfrm>
            <a:off x="429610" y="431457"/>
            <a:ext cx="4599590" cy="250133"/>
          </a:xfrm>
          <a:prstGeom prst="rect">
            <a:avLst/>
          </a:prstGeom>
        </p:spPr>
        <p:txBody>
          <a:bodyPr vert="horz" wrap="square" lIns="0" tIns="45720" rIns="91440" bIns="45720" rtlCol="0">
            <a:noAutofit/>
          </a:bodyPr>
          <a:lstStyle>
            <a:lvl1pPr marL="0" indent="0">
              <a:lnSpc>
                <a:spcPct val="90000"/>
              </a:lnSpc>
              <a:buFont typeface="Futura Next DemiBold" panose="020B0702020204020203" pitchFamily="34" charset="0"/>
              <a:buNone/>
              <a:defRPr lang="en-US" sz="10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5" name="Title">
            <a:extLst>
              <a:ext uri="{FF2B5EF4-FFF2-40B4-BE49-F238E27FC236}">
                <a16:creationId xmlns:a16="http://schemas.microsoft.com/office/drawing/2014/main" id="{88D52F50-A418-8CF3-64A3-E0C9607953B5}"/>
              </a:ext>
            </a:extLst>
          </p:cNvPr>
          <p:cNvSpPr>
            <a:spLocks noGrp="1"/>
          </p:cNvSpPr>
          <p:nvPr>
            <p:ph type="title" hasCustomPrompt="1"/>
          </p:nvPr>
        </p:nvSpPr>
        <p:spPr>
          <a:xfrm>
            <a:off x="435010" y="857409"/>
            <a:ext cx="3603590" cy="1858082"/>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3800" b="0" i="0">
                <a:latin typeface="Futura Next DemiBold" panose="020B0602020204020303" pitchFamily="34" charset="77"/>
              </a:defRPr>
            </a:lvl1pPr>
          </a:lstStyle>
          <a:p>
            <a:r>
              <a:rPr lang="en-US"/>
              <a:t>Venn diagram headline</a:t>
            </a:r>
          </a:p>
        </p:txBody>
      </p:sp>
      <p:sp>
        <p:nvSpPr>
          <p:cNvPr id="10" name="Text Placeholder 6">
            <a:extLst>
              <a:ext uri="{FF2B5EF4-FFF2-40B4-BE49-F238E27FC236}">
                <a16:creationId xmlns:a16="http://schemas.microsoft.com/office/drawing/2014/main" id="{87A71F25-6E89-B3E6-F48D-2520075CC3C5}"/>
              </a:ext>
            </a:extLst>
          </p:cNvPr>
          <p:cNvSpPr>
            <a:spLocks noGrp="1"/>
          </p:cNvSpPr>
          <p:nvPr>
            <p:ph type="body" sz="quarter" idx="118" hasCustomPrompt="1"/>
          </p:nvPr>
        </p:nvSpPr>
        <p:spPr>
          <a:xfrm>
            <a:off x="429610" y="4294780"/>
            <a:ext cx="2643790" cy="250133"/>
          </a:xfrm>
        </p:spPr>
        <p:txBody>
          <a:bodyPr>
            <a:noAutofit/>
          </a:bodyPr>
          <a:lstStyle>
            <a:lvl1pPr marL="0" indent="0">
              <a:lnSpc>
                <a:spcPct val="120000"/>
              </a:lnSpc>
              <a:buNone/>
              <a:defRPr sz="1050" b="1" i="0">
                <a:latin typeface="Futura Next DemiBold" panose="020B0602020204020303" pitchFamily="34" charset="77"/>
              </a:defRPr>
            </a:lvl1pPr>
          </a:lstStyle>
          <a:p>
            <a:pPr lvl="0"/>
            <a:r>
              <a:rPr lang="en-US"/>
              <a:t>Subhead</a:t>
            </a:r>
          </a:p>
        </p:txBody>
      </p:sp>
      <p:sp>
        <p:nvSpPr>
          <p:cNvPr id="11" name="Text Placeholder 6">
            <a:extLst>
              <a:ext uri="{FF2B5EF4-FFF2-40B4-BE49-F238E27FC236}">
                <a16:creationId xmlns:a16="http://schemas.microsoft.com/office/drawing/2014/main" id="{E67E6680-57EB-0C4E-B5EE-83FC0CBECAA5}"/>
              </a:ext>
            </a:extLst>
          </p:cNvPr>
          <p:cNvSpPr>
            <a:spLocks noGrp="1"/>
          </p:cNvSpPr>
          <p:nvPr>
            <p:ph type="body" sz="quarter" idx="13" hasCustomPrompt="1"/>
          </p:nvPr>
        </p:nvSpPr>
        <p:spPr>
          <a:xfrm>
            <a:off x="442310" y="4621619"/>
            <a:ext cx="2643790" cy="1398181"/>
          </a:xfrm>
        </p:spPr>
        <p:txBody>
          <a:bodyPr>
            <a:noAutofit/>
          </a:bodyPr>
          <a:lstStyle>
            <a:lvl1pPr marL="0" indent="0">
              <a:lnSpc>
                <a:spcPct val="120000"/>
              </a:lnSpc>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a:t>
            </a:r>
          </a:p>
        </p:txBody>
      </p:sp>
      <p:sp>
        <p:nvSpPr>
          <p:cNvPr id="12" name="Connector 11">
            <a:extLst>
              <a:ext uri="{FF2B5EF4-FFF2-40B4-BE49-F238E27FC236}">
                <a16:creationId xmlns:a16="http://schemas.microsoft.com/office/drawing/2014/main" id="{D006CDC5-5477-8587-EC97-F5BFC709DAB5}"/>
              </a:ext>
              <a:ext uri="{C183D7F6-B498-43B3-948B-1728B52AA6E4}">
                <adec:decorative xmlns:adec="http://schemas.microsoft.com/office/drawing/2017/decorative" val="1"/>
              </a:ext>
            </a:extLst>
          </p:cNvPr>
          <p:cNvSpPr/>
          <p:nvPr userDrawn="1"/>
        </p:nvSpPr>
        <p:spPr>
          <a:xfrm>
            <a:off x="4984015" y="1446167"/>
            <a:ext cx="4121887" cy="4121887"/>
          </a:xfrm>
          <a:prstGeom prst="flowChartConnector">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3" name="Connector 12">
            <a:extLst>
              <a:ext uri="{FF2B5EF4-FFF2-40B4-BE49-F238E27FC236}">
                <a16:creationId xmlns:a16="http://schemas.microsoft.com/office/drawing/2014/main" id="{8FCC1368-E431-344E-33C1-571619DE53E3}"/>
              </a:ext>
              <a:ext uri="{C183D7F6-B498-43B3-948B-1728B52AA6E4}">
                <adec:decorative xmlns:adec="http://schemas.microsoft.com/office/drawing/2017/decorative" val="1"/>
              </a:ext>
            </a:extLst>
          </p:cNvPr>
          <p:cNvSpPr/>
          <p:nvPr userDrawn="1"/>
        </p:nvSpPr>
        <p:spPr>
          <a:xfrm>
            <a:off x="7483424" y="1446167"/>
            <a:ext cx="4121887" cy="4121887"/>
          </a:xfrm>
          <a:prstGeom prst="flowChartConnector">
            <a:avLst/>
          </a:prstGeom>
          <a:noFill/>
          <a:ln w="12700">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b="1" i="0">
              <a:latin typeface="Futura Next DemiBold" panose="020B0602020204020303" pitchFamily="34" charset="77"/>
            </a:endParaRPr>
          </a:p>
        </p:txBody>
      </p:sp>
      <p:sp>
        <p:nvSpPr>
          <p:cNvPr id="14" name="Text Placeholder 6">
            <a:extLst>
              <a:ext uri="{FF2B5EF4-FFF2-40B4-BE49-F238E27FC236}">
                <a16:creationId xmlns:a16="http://schemas.microsoft.com/office/drawing/2014/main" id="{375E1536-C953-B918-C8F1-A4C9FB411326}"/>
              </a:ext>
            </a:extLst>
          </p:cNvPr>
          <p:cNvSpPr>
            <a:spLocks noGrp="1"/>
          </p:cNvSpPr>
          <p:nvPr>
            <p:ph type="body" sz="quarter" idx="119" hasCustomPrompt="1"/>
          </p:nvPr>
        </p:nvSpPr>
        <p:spPr>
          <a:xfrm>
            <a:off x="5803715" y="3256978"/>
            <a:ext cx="1126474" cy="472817"/>
          </a:xfrm>
        </p:spPr>
        <p:txBody>
          <a:bodyPr anchor="ctr">
            <a:noAutofit/>
          </a:bodyPr>
          <a:lstStyle>
            <a:lvl1pPr marL="0" indent="0" algn="ctr">
              <a:lnSpc>
                <a:spcPct val="120000"/>
              </a:lnSpc>
              <a:buNone/>
              <a:defRPr sz="1600" b="1" i="0">
                <a:latin typeface="Futura Next DemiBold" panose="020B0602020204020303" pitchFamily="34" charset="77"/>
              </a:defRPr>
            </a:lvl1pPr>
          </a:lstStyle>
          <a:p>
            <a:pPr lvl="0"/>
            <a:r>
              <a:rPr lang="en-US"/>
              <a:t>Label </a:t>
            </a:r>
          </a:p>
        </p:txBody>
      </p:sp>
      <p:sp>
        <p:nvSpPr>
          <p:cNvPr id="16" name="Text Placeholder 6">
            <a:extLst>
              <a:ext uri="{FF2B5EF4-FFF2-40B4-BE49-F238E27FC236}">
                <a16:creationId xmlns:a16="http://schemas.microsoft.com/office/drawing/2014/main" id="{2ABA65C2-BB53-F7EF-4FEE-2C243CA13375}"/>
              </a:ext>
            </a:extLst>
          </p:cNvPr>
          <p:cNvSpPr>
            <a:spLocks noGrp="1"/>
          </p:cNvSpPr>
          <p:nvPr>
            <p:ph type="body" sz="quarter" idx="120" hasCustomPrompt="1"/>
          </p:nvPr>
        </p:nvSpPr>
        <p:spPr>
          <a:xfrm>
            <a:off x="7704704" y="3256978"/>
            <a:ext cx="1126474" cy="472817"/>
          </a:xfrm>
        </p:spPr>
        <p:txBody>
          <a:bodyPr anchor="ctr">
            <a:noAutofit/>
          </a:bodyPr>
          <a:lstStyle>
            <a:lvl1pPr marL="0" indent="0" algn="ctr">
              <a:lnSpc>
                <a:spcPct val="120000"/>
              </a:lnSpc>
              <a:buNone/>
              <a:defRPr sz="1600" b="1" i="0">
                <a:latin typeface="Futura Next DemiBold" panose="020B0602020204020303" pitchFamily="34" charset="77"/>
              </a:defRPr>
            </a:lvl1pPr>
          </a:lstStyle>
          <a:p>
            <a:pPr lvl="0"/>
            <a:r>
              <a:rPr lang="en-US"/>
              <a:t>Label </a:t>
            </a:r>
          </a:p>
        </p:txBody>
      </p:sp>
      <p:sp>
        <p:nvSpPr>
          <p:cNvPr id="17" name="Text Placeholder 6">
            <a:extLst>
              <a:ext uri="{FF2B5EF4-FFF2-40B4-BE49-F238E27FC236}">
                <a16:creationId xmlns:a16="http://schemas.microsoft.com/office/drawing/2014/main" id="{553193D8-E90A-FB2A-97B5-D04237EE0F17}"/>
              </a:ext>
            </a:extLst>
          </p:cNvPr>
          <p:cNvSpPr>
            <a:spLocks noGrp="1"/>
          </p:cNvSpPr>
          <p:nvPr>
            <p:ph type="body" sz="quarter" idx="121" hasCustomPrompt="1"/>
          </p:nvPr>
        </p:nvSpPr>
        <p:spPr>
          <a:xfrm>
            <a:off x="9641788" y="3256978"/>
            <a:ext cx="1126474" cy="472817"/>
          </a:xfrm>
        </p:spPr>
        <p:txBody>
          <a:bodyPr anchor="ctr">
            <a:noAutofit/>
          </a:bodyPr>
          <a:lstStyle>
            <a:lvl1pPr marL="0" indent="0" algn="ctr">
              <a:lnSpc>
                <a:spcPct val="120000"/>
              </a:lnSpc>
              <a:buNone/>
              <a:defRPr sz="1600" b="1" i="0">
                <a:latin typeface="Futura Next DemiBold" panose="020B0602020204020303" pitchFamily="34" charset="77"/>
              </a:defRPr>
            </a:lvl1pPr>
          </a:lstStyle>
          <a:p>
            <a:pPr lvl="0"/>
            <a:r>
              <a:rPr lang="en-US"/>
              <a:t>Label </a:t>
            </a:r>
          </a:p>
        </p:txBody>
      </p:sp>
      <p:sp>
        <p:nvSpPr>
          <p:cNvPr id="3" name="00 Date">
            <a:extLst>
              <a:ext uri="{FF2B5EF4-FFF2-40B4-BE49-F238E27FC236}">
                <a16:creationId xmlns:a16="http://schemas.microsoft.com/office/drawing/2014/main" id="{E897907E-AE25-E63A-46FA-8E8406DEC04B}"/>
              </a:ext>
            </a:extLst>
          </p:cNvPr>
          <p:cNvSpPr>
            <a:spLocks noGrp="1"/>
          </p:cNvSpPr>
          <p:nvPr>
            <p:ph type="dt" sz="half" idx="10"/>
          </p:nvPr>
        </p:nvSpPr>
        <p:spPr>
          <a:xfrm>
            <a:off x="10350500" y="431457"/>
            <a:ext cx="1421371" cy="419100"/>
          </a:xfrm>
        </p:spPr>
        <p:txBody>
          <a:bodyPr/>
          <a:lstStyle>
            <a:lvl1pPr>
              <a:defRPr b="1" i="0">
                <a:latin typeface="Futura Next DemiBold" panose="020B0602020204020303" pitchFamily="34" charset="77"/>
              </a:defRPr>
            </a:lvl1pPr>
          </a:lstStyle>
          <a:p>
            <a:r>
              <a:rPr lang="en-US"/>
              <a:t>MONTH 20XX</a:t>
            </a:r>
          </a:p>
        </p:txBody>
      </p:sp>
      <p:sp>
        <p:nvSpPr>
          <p:cNvPr id="4" name="00 Footer">
            <a:extLst>
              <a:ext uri="{FF2B5EF4-FFF2-40B4-BE49-F238E27FC236}">
                <a16:creationId xmlns:a16="http://schemas.microsoft.com/office/drawing/2014/main" id="{D3B20414-2D69-6444-2BD0-95B35BC46564}"/>
              </a:ext>
            </a:extLst>
          </p:cNvPr>
          <p:cNvSpPr>
            <a:spLocks noGrp="1"/>
          </p:cNvSpPr>
          <p:nvPr>
            <p:ph type="ftr" sz="quarter" idx="11"/>
          </p:nvPr>
        </p:nvSpPr>
        <p:spPr/>
        <p:txBody>
          <a:bodyPr/>
          <a:lstStyle>
            <a:lvl1pPr>
              <a:defRPr b="0" i="0">
                <a:latin typeface="Futura Next Book" panose="020B0502020204020303" pitchFamily="34" charset="77"/>
              </a:defRPr>
            </a:lvl1pPr>
          </a:lstStyle>
          <a:p>
            <a:endParaRPr lang="en-US"/>
          </a:p>
        </p:txBody>
      </p:sp>
      <p:pic>
        <p:nvPicPr>
          <p:cNvPr id="6" name="00 PS Logo">
            <a:extLst>
              <a:ext uri="{FF2B5EF4-FFF2-40B4-BE49-F238E27FC236}">
                <a16:creationId xmlns:a16="http://schemas.microsoft.com/office/drawing/2014/main" id="{E7B8C43F-4121-6F70-D46A-CEE41A93310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11819" y="6221572"/>
            <a:ext cx="79028" cy="217328"/>
          </a:xfrm>
          <a:prstGeom prst="rect">
            <a:avLst/>
          </a:prstGeom>
        </p:spPr>
      </p:pic>
    </p:spTree>
    <p:extLst>
      <p:ext uri="{BB962C8B-B14F-4D97-AF65-F5344CB8AC3E}">
        <p14:creationId xmlns:p14="http://schemas.microsoft.com/office/powerpoint/2010/main" val="2002544875"/>
      </p:ext>
    </p:extLst>
  </p:cSld>
  <p:clrMapOvr>
    <a:overrideClrMapping bg1="lt1" tx1="dk1" bg2="lt2" tx2="dk2" accent1="accent1" accent2="accent2" accent3="accent3" accent4="accent4" accent5="accent5" accent6="accent6" hlink="hlink" folHlink="folHlink"/>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matchingName="26_Slide_Content slide" preserve="1" userDrawn="1">
  <p:cSld name="26_Slide_Content slide">
    <p:bg>
      <p:bgRef idx="1001">
        <a:schemeClr val="bg2"/>
      </p:bgRef>
    </p:bg>
    <p:spTree>
      <p:nvGrpSpPr>
        <p:cNvPr id="1" name="Shape 253"/>
        <p:cNvGrpSpPr/>
        <p:nvPr/>
      </p:nvGrpSpPr>
      <p:grpSpPr>
        <a:xfrm>
          <a:off x="0" y="0"/>
          <a:ext cx="0" cy="0"/>
          <a:chOff x="0" y="0"/>
          <a:chExt cx="0" cy="0"/>
        </a:xfrm>
      </p:grpSpPr>
      <p:sp>
        <p:nvSpPr>
          <p:cNvPr id="6" name="Round Single Corner of Rectangle 5">
            <a:extLst>
              <a:ext uri="{FF2B5EF4-FFF2-40B4-BE49-F238E27FC236}">
                <a16:creationId xmlns:a16="http://schemas.microsoft.com/office/drawing/2014/main" id="{54FBED94-79C2-38D9-AC8E-AD5E400E76A0}"/>
              </a:ext>
            </a:extLst>
          </p:cNvPr>
          <p:cNvSpPr/>
          <p:nvPr userDrawn="1"/>
        </p:nvSpPr>
        <p:spPr>
          <a:xfrm>
            <a:off x="0" y="0"/>
            <a:ext cx="6092456" cy="6857993"/>
          </a:xfrm>
          <a:prstGeom prst="round1Rect">
            <a:avLst>
              <a:gd name="adj" fmla="val 0"/>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1">
            <a:extLst>
              <a:ext uri="{FF2B5EF4-FFF2-40B4-BE49-F238E27FC236}">
                <a16:creationId xmlns:a16="http://schemas.microsoft.com/office/drawing/2014/main" id="{66A51C16-6D2F-890D-6C66-1806AAA51978}"/>
              </a:ext>
            </a:extLst>
          </p:cNvPr>
          <p:cNvGrpSpPr/>
          <p:nvPr userDrawn="1"/>
        </p:nvGrpSpPr>
        <p:grpSpPr>
          <a:xfrm>
            <a:off x="249522" y="6308668"/>
            <a:ext cx="538543" cy="381951"/>
            <a:chOff x="8261854" y="5635005"/>
            <a:chExt cx="1195933" cy="848192"/>
          </a:xfrm>
        </p:grpSpPr>
        <p:cxnSp>
          <p:nvCxnSpPr>
            <p:cNvPr id="4" name="Straight Connector 3">
              <a:extLst>
                <a:ext uri="{FF2B5EF4-FFF2-40B4-BE49-F238E27FC236}">
                  <a16:creationId xmlns:a16="http://schemas.microsoft.com/office/drawing/2014/main" id="{7EEB2E03-D4C0-6876-2B7D-C93E6EBBA9D5}"/>
                </a:ext>
              </a:extLst>
            </p:cNvPr>
            <p:cNvCxnSpPr>
              <a:cxnSpLocks/>
            </p:cNvCxnSpPr>
            <p:nvPr/>
          </p:nvCxnSpPr>
          <p:spPr>
            <a:xfrm>
              <a:off x="9457787" y="5638749"/>
              <a:ext cx="0" cy="844448"/>
            </a:xfrm>
            <a:prstGeom prst="line">
              <a:avLst/>
            </a:prstGeom>
            <a:ln w="3175">
              <a:solidFill>
                <a:schemeClr val="bg1">
                  <a:alpha val="59056"/>
                </a:schemeClr>
              </a:solidFill>
            </a:ln>
          </p:spPr>
          <p:style>
            <a:lnRef idx="2">
              <a:schemeClr val="accent1"/>
            </a:lnRef>
            <a:fillRef idx="0">
              <a:schemeClr val="accent1"/>
            </a:fillRef>
            <a:effectRef idx="1">
              <a:schemeClr val="accent1"/>
            </a:effectRef>
            <a:fontRef idx="minor">
              <a:schemeClr val="tx1"/>
            </a:fontRef>
          </p:style>
        </p:cxnSp>
        <p:pic>
          <p:nvPicPr>
            <p:cNvPr id="5" name="Graphic 4">
              <a:extLst>
                <a:ext uri="{FF2B5EF4-FFF2-40B4-BE49-F238E27FC236}">
                  <a16:creationId xmlns:a16="http://schemas.microsoft.com/office/drawing/2014/main" id="{3335BB8D-6199-E303-68EF-9CF04C925DAD}"/>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61854" y="5635005"/>
              <a:ext cx="871254" cy="848192"/>
            </a:xfrm>
            <a:prstGeom prst="rect">
              <a:avLst/>
            </a:prstGeom>
          </p:spPr>
        </p:pic>
      </p:grpSp>
      <p:pic>
        <p:nvPicPr>
          <p:cNvPr id="8" name="Graphic 7">
            <a:extLst>
              <a:ext uri="{FF2B5EF4-FFF2-40B4-BE49-F238E27FC236}">
                <a16:creationId xmlns:a16="http://schemas.microsoft.com/office/drawing/2014/main" id="{35EC7BA3-0884-7311-EF88-896750C81B95}"/>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929715" y="6353741"/>
            <a:ext cx="1018692" cy="307509"/>
          </a:xfrm>
          <a:prstGeom prst="rect">
            <a:avLst/>
          </a:prstGeom>
        </p:spPr>
      </p:pic>
    </p:spTree>
    <p:extLst>
      <p:ext uri="{BB962C8B-B14F-4D97-AF65-F5344CB8AC3E}">
        <p14:creationId xmlns:p14="http://schemas.microsoft.com/office/powerpoint/2010/main" val="3502107060"/>
      </p:ext>
    </p:extLst>
  </p:cSld>
  <p:clrMapOvr>
    <a:overrideClrMapping bg1="lt1" tx1="dk1" bg2="lt2" tx2="dk2" accent1="accent1" accent2="accent2" accent3="accent3" accent4="accent4" accent5="accent5" accent6="accent6" hlink="hlink" folHlink="folHlink"/>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Spli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userDrawn="1"/>
        </p:nvPicPr>
        <p:blipFill>
          <a:blip r:embed="rId2"/>
          <a:srcRect r="50000"/>
          <a:stretch>
            <a:fillRect/>
          </a:stretch>
        </p:blipFill>
        <p:spPr>
          <a:xfrm>
            <a:off x="0" y="0"/>
            <a:ext cx="6096000" cy="6858000"/>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userDrawn="1"/>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userDrawn="1"/>
          </p:nvPicPr>
          <p:blipFill>
            <a:blip r:embed="rId3"/>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3" name="Espace réservé du pied de page 4">
            <a:extLst>
              <a:ext uri="{FF2B5EF4-FFF2-40B4-BE49-F238E27FC236}">
                <a16:creationId xmlns:a16="http://schemas.microsoft.com/office/drawing/2014/main" id="{7E62045C-D8E5-DEFC-9E24-07BED27ABD7E}"/>
              </a:ext>
            </a:extLst>
          </p:cNvPr>
          <p:cNvSpPr txBox="1">
            <a:spLocks/>
          </p:cNvSpPr>
          <p:nvPr userDrawn="1"/>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4" name="Picture 3" descr="A logo with a lion head&#10;&#10;AI-generated content may be incorrect.">
            <a:extLst>
              <a:ext uri="{FF2B5EF4-FFF2-40B4-BE49-F238E27FC236}">
                <a16:creationId xmlns:a16="http://schemas.microsoft.com/office/drawing/2014/main" id="{0C33924C-6453-6E3A-44FE-B11655A0943D}"/>
              </a:ext>
            </a:extLst>
          </p:cNvPr>
          <p:cNvPicPr>
            <a:picLocks noChangeAspect="1"/>
          </p:cNvPicPr>
          <p:nvPr userDrawn="1"/>
        </p:nvPicPr>
        <p:blipFill>
          <a:blip r:embed="rId6"/>
          <a:srcRect l="30183" t="20651" r="29581" b="24392"/>
          <a:stretch/>
        </p:blipFill>
        <p:spPr>
          <a:xfrm>
            <a:off x="11367238" y="6302328"/>
            <a:ext cx="470066" cy="438912"/>
          </a:xfrm>
          <a:prstGeom prst="rect">
            <a:avLst/>
          </a:prstGeom>
        </p:spPr>
      </p:pic>
      <p:sp>
        <p:nvSpPr>
          <p:cNvPr id="9" name="Title 1">
            <a:extLst>
              <a:ext uri="{FF2B5EF4-FFF2-40B4-BE49-F238E27FC236}">
                <a16:creationId xmlns:a16="http://schemas.microsoft.com/office/drawing/2014/main" id="{10BC0430-99DA-5E3A-0895-8E0283C5AF13}"/>
              </a:ext>
            </a:extLst>
          </p:cNvPr>
          <p:cNvSpPr>
            <a:spLocks noGrp="1"/>
          </p:cNvSpPr>
          <p:nvPr>
            <p:ph type="title" hasCustomPrompt="1"/>
          </p:nvPr>
        </p:nvSpPr>
        <p:spPr>
          <a:xfrm>
            <a:off x="353704" y="365126"/>
            <a:ext cx="5139322" cy="1443796"/>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Tree>
    <p:extLst>
      <p:ext uri="{BB962C8B-B14F-4D97-AF65-F5344CB8AC3E}">
        <p14:creationId xmlns:p14="http://schemas.microsoft.com/office/powerpoint/2010/main" val="1569489397"/>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matchingName="35_Slide_Ender 1 - Black">
  <p:cSld name="35_Slide_Ender 1 - Black">
    <p:bg>
      <p:bgPr>
        <a:solidFill>
          <a:srgbClr val="000000"/>
        </a:solidFill>
        <a:effectLst/>
      </p:bgPr>
    </p:bg>
    <p:spTree>
      <p:nvGrpSpPr>
        <p:cNvPr id="1" name="Shape 243"/>
        <p:cNvGrpSpPr/>
        <p:nvPr/>
      </p:nvGrpSpPr>
      <p:grpSpPr>
        <a:xfrm>
          <a:off x="0" y="0"/>
          <a:ext cx="0" cy="0"/>
          <a:chOff x="0" y="0"/>
          <a:chExt cx="0" cy="0"/>
        </a:xfrm>
      </p:grpSpPr>
    </p:spTree>
    <p:extLst>
      <p:ext uri="{BB962C8B-B14F-4D97-AF65-F5344CB8AC3E}">
        <p14:creationId xmlns:p14="http://schemas.microsoft.com/office/powerpoint/2010/main" val="1097893003"/>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userDrawn="1">
  <p:cSld name="4_Title Only">
    <p:bg>
      <p:bgRef idx="1001">
        <a:schemeClr val="bg2"/>
      </p:bgRef>
    </p:bg>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D7287DC1-E423-2B3D-C3B5-29B17AA19AE6}"/>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7" name="Client logo">
            <a:extLst>
              <a:ext uri="{FF2B5EF4-FFF2-40B4-BE49-F238E27FC236}">
                <a16:creationId xmlns:a16="http://schemas.microsoft.com/office/drawing/2014/main" id="{F4A0A52F-7310-12F0-DC2B-2CCB5B9A3163}"/>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
        <p:nvSpPr>
          <p:cNvPr id="9" name="Title 1">
            <a:extLst>
              <a:ext uri="{FF2B5EF4-FFF2-40B4-BE49-F238E27FC236}">
                <a16:creationId xmlns:a16="http://schemas.microsoft.com/office/drawing/2014/main" id="{C8275C5C-429F-0624-FBFF-894A803941D0}"/>
              </a:ext>
            </a:extLst>
          </p:cNvPr>
          <p:cNvSpPr>
            <a:spLocks noGrp="1"/>
          </p:cNvSpPr>
          <p:nvPr>
            <p:ph type="title" hasCustomPrompt="1"/>
          </p:nvPr>
        </p:nvSpPr>
        <p:spPr>
          <a:xfrm>
            <a:off x="429609" y="2426392"/>
            <a:ext cx="4658858" cy="2005216"/>
          </a:xfrm>
          <a:prstGeom prst="rect">
            <a:avLst/>
          </a:prstGeom>
        </p:spPr>
        <p:txBody>
          <a:bodyPr tIns="0" anchor="ctr">
            <a:noAutofit/>
          </a:bodyPr>
          <a:lstStyle>
            <a:lvl1pPr marL="0" indent="0" algn="l">
              <a:lnSpc>
                <a:spcPct val="100000"/>
              </a:lnSpc>
              <a:spcBef>
                <a:spcPts val="500"/>
              </a:spcBef>
              <a:buFont typeface="Futura Next DemiBold" panose="020B0702020204020203" pitchFamily="34" charset="0"/>
              <a:buNone/>
              <a:defRPr sz="2800" b="0" i="0">
                <a:latin typeface="Futura Next DemiBold" panose="020B0602020204020303" pitchFamily="34" charset="77"/>
              </a:defRPr>
            </a:lvl1pPr>
          </a:lstStyle>
          <a:p>
            <a:pPr lvl="0"/>
            <a:r>
              <a:rPr lang="en-US"/>
              <a:t>Short title</a:t>
            </a:r>
          </a:p>
        </p:txBody>
      </p:sp>
      <p:sp>
        <p:nvSpPr>
          <p:cNvPr id="10" name="1 Eyebrow">
            <a:extLst>
              <a:ext uri="{FF2B5EF4-FFF2-40B4-BE49-F238E27FC236}">
                <a16:creationId xmlns:a16="http://schemas.microsoft.com/office/drawing/2014/main" id="{90C896CE-023E-1815-69FC-83C2749E7FE6}"/>
              </a:ext>
            </a:extLst>
          </p:cNvPr>
          <p:cNvSpPr>
            <a:spLocks noGrp="1"/>
          </p:cNvSpPr>
          <p:nvPr>
            <p:ph type="body" sz="half" idx="117" hasCustomPrompt="1"/>
          </p:nvPr>
        </p:nvSpPr>
        <p:spPr>
          <a:xfrm>
            <a:off x="429609" y="431457"/>
            <a:ext cx="6499189" cy="611130"/>
          </a:xfrm>
          <a:prstGeom prst="rect">
            <a:avLst/>
          </a:prstGeom>
        </p:spPr>
        <p:txBody>
          <a:bodyPr vert="horz" wrap="square" lIns="0" tIns="45720" rIns="91440" bIns="45720" rtlCol="0">
            <a:noAutofit/>
          </a:bodyPr>
          <a:lstStyle>
            <a:lvl1pPr marL="0" indent="0">
              <a:lnSpc>
                <a:spcPct val="130000"/>
              </a:lnSpc>
              <a:buFont typeface="Futura Next DemiBold" panose="020B0702020204020203" pitchFamily="34" charset="0"/>
              <a:buNone/>
              <a:defRPr lang="en-US" sz="16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Tree>
    <p:extLst>
      <p:ext uri="{BB962C8B-B14F-4D97-AF65-F5344CB8AC3E}">
        <p14:creationId xmlns:p14="http://schemas.microsoft.com/office/powerpoint/2010/main" val="3612977022"/>
      </p:ext>
    </p:extLst>
  </p:cSld>
  <p:clrMapOvr>
    <a:overrideClrMapping bg1="lt1" tx1="dk1" bg2="lt2" tx2="dk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Whit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7575886"/>
      </p:ext>
    </p:extLst>
  </p:cSld>
  <p:clrMapOvr>
    <a:masterClrMapping/>
  </p:clrMapOvr>
  <p:hf hdr="0" ftr="0" dt="0"/>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1_Profile - Light">
    <p:bg>
      <p:bgRef idx="1001">
        <a:schemeClr val="bg2"/>
      </p:bgRef>
    </p:bg>
    <p:spTree>
      <p:nvGrpSpPr>
        <p:cNvPr id="1" name=""/>
        <p:cNvGrpSpPr/>
        <p:nvPr/>
      </p:nvGrpSpPr>
      <p:grpSpPr>
        <a:xfrm>
          <a:off x="0" y="0"/>
          <a:ext cx="0" cy="0"/>
          <a:chOff x="0" y="0"/>
          <a:chExt cx="0" cy="0"/>
        </a:xfrm>
      </p:grpSpPr>
      <p:pic>
        <p:nvPicPr>
          <p:cNvPr id="3" name="Picture 2" descr="A red light on a black background&#10;&#10;AI-generated content may be incorrect.">
            <a:extLst>
              <a:ext uri="{FF2B5EF4-FFF2-40B4-BE49-F238E27FC236}">
                <a16:creationId xmlns:a16="http://schemas.microsoft.com/office/drawing/2014/main" id="{EC72A9B1-83D9-75D0-DA19-81435BD59D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1875"/>
            <a:ext cx="12192000" cy="6858000"/>
          </a:xfrm>
          <a:prstGeom prst="rect">
            <a:avLst/>
          </a:prstGeom>
        </p:spPr>
      </p:pic>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09" y="1076802"/>
            <a:ext cx="6499189" cy="611130"/>
          </a:xfrm>
          <a:prstGeom prst="rect">
            <a:avLst/>
          </a:prstGeom>
        </p:spPr>
        <p:txBody>
          <a:bodyPr vert="horz" wrap="square" lIns="0" tIns="45720" rIns="91440" bIns="45720" rtlCol="0">
            <a:noAutofit/>
          </a:bodyPr>
          <a:lstStyle>
            <a:lvl1pPr marL="0" indent="0">
              <a:lnSpc>
                <a:spcPct val="130000"/>
              </a:lnSpc>
              <a:buFont typeface="Futura Next DemiBold" panose="020B0702020204020203" pitchFamily="34" charset="0"/>
              <a:buNone/>
              <a:defRPr lang="en-US" sz="16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431457"/>
            <a:ext cx="6499190" cy="61113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800" b="0" i="0">
                <a:latin typeface="+mj-lt"/>
              </a:defRPr>
            </a:lvl1pPr>
          </a:lstStyle>
          <a:p>
            <a:r>
              <a:rPr lang="en-US"/>
              <a:t>Long header type styling.</a:t>
            </a:r>
          </a:p>
        </p:txBody>
      </p:sp>
      <p:sp>
        <p:nvSpPr>
          <p:cNvPr id="10" name="3 Content Headline">
            <a:extLst>
              <a:ext uri="{FF2B5EF4-FFF2-40B4-BE49-F238E27FC236}">
                <a16:creationId xmlns:a16="http://schemas.microsoft.com/office/drawing/2014/main" id="{B6789D48-24CE-DE69-7FBD-A922804D3EF3}"/>
              </a:ext>
            </a:extLst>
          </p:cNvPr>
          <p:cNvSpPr>
            <a:spLocks noGrp="1"/>
          </p:cNvSpPr>
          <p:nvPr>
            <p:ph type="body" sz="half" idx="118" hasCustomPrompt="1"/>
          </p:nvPr>
        </p:nvSpPr>
        <p:spPr>
          <a:xfrm>
            <a:off x="6928798" y="2086160"/>
            <a:ext cx="459422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1" name="Text Placeholder 6">
            <a:extLst>
              <a:ext uri="{FF2B5EF4-FFF2-40B4-BE49-F238E27FC236}">
                <a16:creationId xmlns:a16="http://schemas.microsoft.com/office/drawing/2014/main" id="{2EBDDF7D-9933-036B-64FC-8F8C138A9370}"/>
              </a:ext>
            </a:extLst>
          </p:cNvPr>
          <p:cNvSpPr>
            <a:spLocks noGrp="1"/>
          </p:cNvSpPr>
          <p:nvPr>
            <p:ph type="body" sz="quarter" idx="13" hasCustomPrompt="1"/>
          </p:nvPr>
        </p:nvSpPr>
        <p:spPr>
          <a:xfrm>
            <a:off x="6928798" y="2533515"/>
            <a:ext cx="4594225" cy="2024063"/>
          </a:xfrm>
        </p:spPr>
        <p:txBody>
          <a:bodyPr>
            <a:noAutofit/>
          </a:bodyPr>
          <a:lstStyle>
            <a:lvl1pPr marL="0" indent="0">
              <a:lnSpc>
                <a:spcPct val="120000"/>
              </a:lnSpc>
              <a:buFont typeface="Futura Next DemiBold" panose="020B0702020204020203" pitchFamily="34" charset="0"/>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a:t>
            </a:r>
          </a:p>
        </p:txBody>
      </p:sp>
      <p:grpSp>
        <p:nvGrpSpPr>
          <p:cNvPr id="4" name="Group 3">
            <a:extLst>
              <a:ext uri="{FF2B5EF4-FFF2-40B4-BE49-F238E27FC236}">
                <a16:creationId xmlns:a16="http://schemas.microsoft.com/office/drawing/2014/main" id="{4E5F124B-43FC-DD7B-3E82-B40DE428A468}"/>
              </a:ext>
            </a:extLst>
          </p:cNvPr>
          <p:cNvGrpSpPr/>
          <p:nvPr userDrawn="1"/>
        </p:nvGrpSpPr>
        <p:grpSpPr>
          <a:xfrm>
            <a:off x="10417736" y="6337696"/>
            <a:ext cx="1573558" cy="381951"/>
            <a:chOff x="8261854" y="5635005"/>
            <a:chExt cx="3494373" cy="848192"/>
          </a:xfrm>
        </p:grpSpPr>
        <p:cxnSp>
          <p:nvCxnSpPr>
            <p:cNvPr id="6" name="Straight Connector 5">
              <a:extLst>
                <a:ext uri="{FF2B5EF4-FFF2-40B4-BE49-F238E27FC236}">
                  <a16:creationId xmlns:a16="http://schemas.microsoft.com/office/drawing/2014/main" id="{B194EFEE-6B69-DBE3-84D7-D8B685B549C5}"/>
                </a:ext>
              </a:extLst>
            </p:cNvPr>
            <p:cNvCxnSpPr>
              <a:cxnSpLocks/>
            </p:cNvCxnSpPr>
            <p:nvPr/>
          </p:nvCxnSpPr>
          <p:spPr>
            <a:xfrm>
              <a:off x="9457787" y="5638749"/>
              <a:ext cx="0" cy="844448"/>
            </a:xfrm>
            <a:prstGeom prst="line">
              <a:avLst/>
            </a:prstGeom>
            <a:ln w="3175">
              <a:solidFill>
                <a:schemeClr val="bg1">
                  <a:alpha val="59056"/>
                </a:schemeClr>
              </a:solidFill>
            </a:ln>
          </p:spPr>
          <p:style>
            <a:lnRef idx="2">
              <a:schemeClr val="accent1"/>
            </a:lnRef>
            <a:fillRef idx="0">
              <a:schemeClr val="accent1"/>
            </a:fillRef>
            <a:effectRef idx="1">
              <a:schemeClr val="accent1"/>
            </a:effectRef>
            <a:fontRef idx="minor">
              <a:schemeClr val="tx1"/>
            </a:fontRef>
          </p:style>
        </p:cxnSp>
        <p:pic>
          <p:nvPicPr>
            <p:cNvPr id="9" name="Graphic 8">
              <a:extLst>
                <a:ext uri="{FF2B5EF4-FFF2-40B4-BE49-F238E27FC236}">
                  <a16:creationId xmlns:a16="http://schemas.microsoft.com/office/drawing/2014/main" id="{CCE29AB3-0875-BDFA-E70C-B5E87214277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1854" y="5635005"/>
              <a:ext cx="871254" cy="848192"/>
            </a:xfrm>
            <a:prstGeom prst="rect">
              <a:avLst/>
            </a:prstGeom>
          </p:spPr>
        </p:pic>
        <p:pic>
          <p:nvPicPr>
            <p:cNvPr id="12" name="Picture 10" descr="Edrington | The Home of Exceptional Spirits">
              <a:extLst>
                <a:ext uri="{FF2B5EF4-FFF2-40B4-BE49-F238E27FC236}">
                  <a16:creationId xmlns:a16="http://schemas.microsoft.com/office/drawing/2014/main" id="{F033D17B-54BE-F7A6-26E0-A612CC28F56C}"/>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rcRect/>
            <a:stretch>
              <a:fillRect/>
            </a:stretch>
          </p:blipFill>
          <p:spPr bwMode="auto">
            <a:xfrm>
              <a:off x="9782469" y="5879831"/>
              <a:ext cx="1973758" cy="55794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618869505"/>
      </p:ext>
    </p:extLst>
  </p:cSld>
  <p:clrMapOvr>
    <a:overrideClrMapping bg1="lt1" tx1="dk1" bg2="lt2" tx2="dk2" accent1="accent1" accent2="accent2" accent3="accent3" accent4="accent4" accent5="accent5" accent6="accent6" hlink="hlink" folHlink="folHlink"/>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2_Profile - Light">
    <p:bg>
      <p:bgRef idx="1001">
        <a:schemeClr val="bg2"/>
      </p:bgRef>
    </p:bg>
    <p:spTree>
      <p:nvGrpSpPr>
        <p:cNvPr id="1" name=""/>
        <p:cNvGrpSpPr/>
        <p:nvPr/>
      </p:nvGrpSpPr>
      <p:grpSpPr>
        <a:xfrm>
          <a:off x="0" y="0"/>
          <a:ext cx="0" cy="0"/>
          <a:chOff x="0" y="0"/>
          <a:chExt cx="0" cy="0"/>
        </a:xfrm>
      </p:grpSpPr>
      <p:pic>
        <p:nvPicPr>
          <p:cNvPr id="5" name="Picture 4" descr="The Macallan Rare Cask 2025 Release | The Macallan®">
            <a:extLst>
              <a:ext uri="{FF2B5EF4-FFF2-40B4-BE49-F238E27FC236}">
                <a16:creationId xmlns:a16="http://schemas.microsoft.com/office/drawing/2014/main" id="{A418CEAB-5913-1915-55FC-189E38F083C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l="73610" t="9193" b="47620"/>
          <a:stretch>
            <a:fillRect/>
          </a:stretch>
        </p:blipFill>
        <p:spPr bwMode="auto">
          <a:xfrm rot="5400000">
            <a:off x="2659054" y="-2674948"/>
            <a:ext cx="6860709" cy="12205187"/>
          </a:xfrm>
          <a:prstGeom prst="rect">
            <a:avLst/>
          </a:prstGeom>
          <a:noFill/>
          <a:extLst>
            <a:ext uri="{909E8E84-426E-40DD-AFC4-6F175D3DCCD1}">
              <a14:hiddenFill xmlns:a14="http://schemas.microsoft.com/office/drawing/2010/main">
                <a:solidFill>
                  <a:srgbClr val="FFFFFF"/>
                </a:solidFill>
              </a14:hiddenFill>
            </a:ext>
          </a:extLst>
        </p:spPr>
      </p:pic>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09" y="1076802"/>
            <a:ext cx="6499189" cy="611130"/>
          </a:xfrm>
          <a:prstGeom prst="rect">
            <a:avLst/>
          </a:prstGeom>
        </p:spPr>
        <p:txBody>
          <a:bodyPr vert="horz" wrap="square" lIns="0" tIns="45720" rIns="91440" bIns="45720" rtlCol="0">
            <a:noAutofit/>
          </a:bodyPr>
          <a:lstStyle>
            <a:lvl1pPr marL="0" indent="0">
              <a:lnSpc>
                <a:spcPct val="130000"/>
              </a:lnSpc>
              <a:buFont typeface="Futura Next DemiBold" panose="020B0702020204020203" pitchFamily="34" charset="0"/>
              <a:buNone/>
              <a:defRPr lang="en-US" sz="16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431457"/>
            <a:ext cx="6499190" cy="61113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800" b="0" i="0">
                <a:latin typeface="+mj-lt"/>
              </a:defRPr>
            </a:lvl1pPr>
          </a:lstStyle>
          <a:p>
            <a:r>
              <a:rPr lang="en-US"/>
              <a:t>Long header type styling.</a:t>
            </a:r>
          </a:p>
        </p:txBody>
      </p:sp>
      <p:sp>
        <p:nvSpPr>
          <p:cNvPr id="10" name="3 Content Headline">
            <a:extLst>
              <a:ext uri="{FF2B5EF4-FFF2-40B4-BE49-F238E27FC236}">
                <a16:creationId xmlns:a16="http://schemas.microsoft.com/office/drawing/2014/main" id="{B6789D48-24CE-DE69-7FBD-A922804D3EF3}"/>
              </a:ext>
            </a:extLst>
          </p:cNvPr>
          <p:cNvSpPr>
            <a:spLocks noGrp="1"/>
          </p:cNvSpPr>
          <p:nvPr>
            <p:ph type="body" sz="half" idx="118" hasCustomPrompt="1"/>
          </p:nvPr>
        </p:nvSpPr>
        <p:spPr>
          <a:xfrm>
            <a:off x="6928798" y="2086160"/>
            <a:ext cx="4594225" cy="313291"/>
          </a:xfrm>
          <a:prstGeom prst="rect">
            <a:avLst/>
          </a:prstGeom>
        </p:spPr>
        <p:txBody>
          <a:bodyPr vert="horz" wrap="square" lIns="0" tIns="45720" rIns="91440" bIns="45720" rtlCol="0">
            <a:noAutofit/>
          </a:bodyPr>
          <a:lstStyle>
            <a:lvl1pPr marL="0" marR="0" indent="0" algn="l" defTabSz="412750" rtl="0" eaLnBrk="1" fontAlgn="auto" latinLnBrk="0" hangingPunct="0">
              <a:lnSpc>
                <a:spcPct val="110000"/>
              </a:lnSpc>
              <a:spcBef>
                <a:spcPts val="0"/>
              </a:spcBef>
              <a:spcAft>
                <a:spcPts val="0"/>
              </a:spcAft>
              <a:buClrTx/>
              <a:buSzTx/>
              <a:buFontTx/>
              <a:buNone/>
              <a:tabLst/>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defTabSz="412750">
              <a:lnSpc>
                <a:spcPct val="110000"/>
              </a:lnSpc>
              <a:spcBef>
                <a:spcPts val="0"/>
              </a:spcBef>
              <a:buFontTx/>
              <a:buNone/>
            </a:pPr>
            <a:r>
              <a:rPr lang="en-US" sz="1400"/>
              <a:t>Content headline</a:t>
            </a:r>
          </a:p>
        </p:txBody>
      </p:sp>
      <p:sp>
        <p:nvSpPr>
          <p:cNvPr id="11" name="Text Placeholder 6">
            <a:extLst>
              <a:ext uri="{FF2B5EF4-FFF2-40B4-BE49-F238E27FC236}">
                <a16:creationId xmlns:a16="http://schemas.microsoft.com/office/drawing/2014/main" id="{2EBDDF7D-9933-036B-64FC-8F8C138A9370}"/>
              </a:ext>
            </a:extLst>
          </p:cNvPr>
          <p:cNvSpPr>
            <a:spLocks noGrp="1"/>
          </p:cNvSpPr>
          <p:nvPr>
            <p:ph type="body" sz="quarter" idx="13" hasCustomPrompt="1"/>
          </p:nvPr>
        </p:nvSpPr>
        <p:spPr>
          <a:xfrm>
            <a:off x="6928798" y="2533515"/>
            <a:ext cx="4594225" cy="2024063"/>
          </a:xfrm>
        </p:spPr>
        <p:txBody>
          <a:bodyPr>
            <a:noAutofit/>
          </a:bodyPr>
          <a:lstStyle>
            <a:lvl1pPr marL="0" indent="0">
              <a:lnSpc>
                <a:spcPct val="120000"/>
              </a:lnSpc>
              <a:buFont typeface="Futura Next DemiBold" panose="020B0702020204020203" pitchFamily="34" charset="0"/>
              <a:buNone/>
              <a:defRPr sz="1050" b="0" i="0">
                <a:latin typeface="Futura Next Book" panose="020B0502020204020303" pitchFamily="34" charset="77"/>
              </a:defRPr>
            </a:lvl1pPr>
          </a:lstStyle>
          <a:p>
            <a:pPr lvl="0"/>
            <a:r>
              <a:rPr lang="en-US"/>
              <a:t>Content text lorem ipsum dolor sit amet, consectetur adipiscing elit, sed do eiusmod tempor incididunt ut labore et dolore magna aliqua. Ut enim ad minim veniam, quis nostrud exercitation ullamco laboris nisi ut aliquip ex ea commodo consequat. Duis aute irure dolor in reprehenderit in voluptate velit esse cillum dolore eu fugiat nulla pariatur. Excepteur sint occaecat cupidatat non proident, sunt in culpa qui officia deserunt mollit anim id est laborum. Duis aute irure dolor in reprehenderit in voluptate velit esse cillum dolore eu fugiat nulla pariatur. Excepteur sint occaecat cupidatat non proident, sunt in culpa qui officia deserunt mollit anim id est laborum.</a:t>
            </a:r>
          </a:p>
        </p:txBody>
      </p:sp>
      <p:grpSp>
        <p:nvGrpSpPr>
          <p:cNvPr id="3" name="Group 2">
            <a:extLst>
              <a:ext uri="{FF2B5EF4-FFF2-40B4-BE49-F238E27FC236}">
                <a16:creationId xmlns:a16="http://schemas.microsoft.com/office/drawing/2014/main" id="{3F4472D9-E793-107B-62B5-11E1C9F92D97}"/>
              </a:ext>
            </a:extLst>
          </p:cNvPr>
          <p:cNvGrpSpPr/>
          <p:nvPr userDrawn="1"/>
        </p:nvGrpSpPr>
        <p:grpSpPr>
          <a:xfrm>
            <a:off x="10351465" y="6337696"/>
            <a:ext cx="538543" cy="381951"/>
            <a:chOff x="8261854" y="5635005"/>
            <a:chExt cx="1195933" cy="848192"/>
          </a:xfrm>
        </p:grpSpPr>
        <p:cxnSp>
          <p:nvCxnSpPr>
            <p:cNvPr id="7" name="Straight Connector 6">
              <a:extLst>
                <a:ext uri="{FF2B5EF4-FFF2-40B4-BE49-F238E27FC236}">
                  <a16:creationId xmlns:a16="http://schemas.microsoft.com/office/drawing/2014/main" id="{C0F779F2-B200-968D-4BA6-FF40AD35BF75}"/>
                </a:ext>
              </a:extLst>
            </p:cNvPr>
            <p:cNvCxnSpPr>
              <a:cxnSpLocks/>
            </p:cNvCxnSpPr>
            <p:nvPr/>
          </p:nvCxnSpPr>
          <p:spPr>
            <a:xfrm>
              <a:off x="9457787" y="5638749"/>
              <a:ext cx="0" cy="844448"/>
            </a:xfrm>
            <a:prstGeom prst="line">
              <a:avLst/>
            </a:prstGeom>
            <a:ln w="3175">
              <a:solidFill>
                <a:schemeClr val="bg1">
                  <a:alpha val="59056"/>
                </a:schemeClr>
              </a:solidFill>
            </a:ln>
          </p:spPr>
          <p:style>
            <a:lnRef idx="2">
              <a:schemeClr val="accent1"/>
            </a:lnRef>
            <a:fillRef idx="0">
              <a:schemeClr val="accent1"/>
            </a:fillRef>
            <a:effectRef idx="1">
              <a:schemeClr val="accent1"/>
            </a:effectRef>
            <a:fontRef idx="minor">
              <a:schemeClr val="tx1"/>
            </a:fontRef>
          </p:style>
        </p:cxnSp>
        <p:pic>
          <p:nvPicPr>
            <p:cNvPr id="13" name="Graphic 12">
              <a:extLst>
                <a:ext uri="{FF2B5EF4-FFF2-40B4-BE49-F238E27FC236}">
                  <a16:creationId xmlns:a16="http://schemas.microsoft.com/office/drawing/2014/main" id="{92A4C7A0-C0AE-1D42-D078-B610E220EF5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261854" y="5635005"/>
              <a:ext cx="871254" cy="848192"/>
            </a:xfrm>
            <a:prstGeom prst="rect">
              <a:avLst/>
            </a:prstGeom>
          </p:spPr>
        </p:pic>
      </p:grpSp>
      <p:pic>
        <p:nvPicPr>
          <p:cNvPr id="14" name="Graphic 13">
            <a:extLst>
              <a:ext uri="{FF2B5EF4-FFF2-40B4-BE49-F238E27FC236}">
                <a16:creationId xmlns:a16="http://schemas.microsoft.com/office/drawing/2014/main" id="{61AABD68-503F-58A4-6618-3C2BA6B3116F}"/>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11031658" y="6382769"/>
            <a:ext cx="1018692" cy="307509"/>
          </a:xfrm>
          <a:prstGeom prst="rect">
            <a:avLst/>
          </a:prstGeom>
        </p:spPr>
      </p:pic>
    </p:spTree>
    <p:extLst>
      <p:ext uri="{BB962C8B-B14F-4D97-AF65-F5344CB8AC3E}">
        <p14:creationId xmlns:p14="http://schemas.microsoft.com/office/powerpoint/2010/main" val="2676066934"/>
      </p:ext>
    </p:extLst>
  </p:cSld>
  <p:clrMapOvr>
    <a:overrideClrMapping bg1="lt1" tx1="dk1" bg2="lt2" tx2="dk2" accent1="accent1" accent2="accent2" accent3="accent3" accent4="accent4" accent5="accent5" accent6="accent6" hlink="hlink" folHlink="folHlink"/>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2_TitleOnly - Light">
    <p:bg>
      <p:bgRef idx="1001">
        <a:schemeClr val="bg2"/>
      </p:bgRef>
    </p:bg>
    <p:spTree>
      <p:nvGrpSpPr>
        <p:cNvPr id="1" name=""/>
        <p:cNvGrpSpPr/>
        <p:nvPr/>
      </p:nvGrpSpPr>
      <p:grpSpPr>
        <a:xfrm>
          <a:off x="0" y="0"/>
          <a:ext cx="0" cy="0"/>
          <a:chOff x="0" y="0"/>
          <a:chExt cx="0" cy="0"/>
        </a:xfrm>
      </p:grpSpPr>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09" y="1076802"/>
            <a:ext cx="11181844" cy="611130"/>
          </a:xfrm>
          <a:prstGeom prst="rect">
            <a:avLst/>
          </a:prstGeom>
        </p:spPr>
        <p:txBody>
          <a:bodyPr vert="horz" wrap="square" lIns="0" tIns="45720" rIns="91440" bIns="45720" rtlCol="0">
            <a:noAutofit/>
          </a:bodyPr>
          <a:lstStyle>
            <a:lvl1pPr marL="0" indent="0">
              <a:lnSpc>
                <a:spcPct val="130000"/>
              </a:lnSpc>
              <a:buFont typeface="Futura Next DemiBold" panose="020B0702020204020203" pitchFamily="34" charset="0"/>
              <a:buNone/>
              <a:defRPr lang="en-US" sz="16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431457"/>
            <a:ext cx="11181846" cy="61113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800" b="0" i="0">
                <a:latin typeface="+mj-lt"/>
              </a:defRPr>
            </a:lvl1pPr>
          </a:lstStyle>
          <a:p>
            <a:r>
              <a:rPr lang="en-US"/>
              <a:t>Long header type styling.</a:t>
            </a:r>
          </a:p>
        </p:txBody>
      </p:sp>
    </p:spTree>
    <p:extLst>
      <p:ext uri="{BB962C8B-B14F-4D97-AF65-F5344CB8AC3E}">
        <p14:creationId xmlns:p14="http://schemas.microsoft.com/office/powerpoint/2010/main" val="1034019059"/>
      </p:ext>
    </p:extLst>
  </p:cSld>
  <p:clrMapOvr>
    <a:overrideClrMapping bg1="lt1" tx1="dk1" bg2="lt2" tx2="dk2" accent1="accent1" accent2="accent2" accent3="accent3" accent4="accent4" accent5="accent5" accent6="accent6" hlink="hlink" folHlink="folHlink"/>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3_TitleOnly - Light">
    <p:bg>
      <p:bgRef idx="1001">
        <a:schemeClr val="bg2"/>
      </p:bgRef>
    </p:bg>
    <p:spTree>
      <p:nvGrpSpPr>
        <p:cNvPr id="1" name=""/>
        <p:cNvGrpSpPr/>
        <p:nvPr/>
      </p:nvGrpSpPr>
      <p:grpSpPr>
        <a:xfrm>
          <a:off x="0" y="0"/>
          <a:ext cx="0" cy="0"/>
          <a:chOff x="0" y="0"/>
          <a:chExt cx="0" cy="0"/>
        </a:xfrm>
      </p:grpSpPr>
      <p:sp>
        <p:nvSpPr>
          <p:cNvPr id="8" name="1 Eyebrow">
            <a:extLst>
              <a:ext uri="{FF2B5EF4-FFF2-40B4-BE49-F238E27FC236}">
                <a16:creationId xmlns:a16="http://schemas.microsoft.com/office/drawing/2014/main" id="{ADA65FEE-E532-CE83-D26A-C270E1BD1C88}"/>
              </a:ext>
            </a:extLst>
          </p:cNvPr>
          <p:cNvSpPr>
            <a:spLocks noGrp="1"/>
          </p:cNvSpPr>
          <p:nvPr>
            <p:ph type="body" sz="half" idx="117" hasCustomPrompt="1"/>
          </p:nvPr>
        </p:nvSpPr>
        <p:spPr>
          <a:xfrm>
            <a:off x="429609" y="1076802"/>
            <a:ext cx="6499189" cy="611130"/>
          </a:xfrm>
          <a:prstGeom prst="rect">
            <a:avLst/>
          </a:prstGeom>
        </p:spPr>
        <p:txBody>
          <a:bodyPr vert="horz" wrap="square" lIns="0" tIns="45720" rIns="91440" bIns="45720" rtlCol="0">
            <a:noAutofit/>
          </a:bodyPr>
          <a:lstStyle>
            <a:lvl1pPr marL="0" indent="0">
              <a:lnSpc>
                <a:spcPct val="130000"/>
              </a:lnSpc>
              <a:buFont typeface="Futura Next DemiBold" panose="020B0702020204020203" pitchFamily="34" charset="0"/>
              <a:buNone/>
              <a:defRPr lang="en-US" sz="1600" b="0" i="0" spc="-20" dirty="0">
                <a:latin typeface="+mn-lt"/>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eyebrow</a:t>
            </a:r>
          </a:p>
        </p:txBody>
      </p:sp>
      <p:sp>
        <p:nvSpPr>
          <p:cNvPr id="2" name="2 Headline">
            <a:extLst>
              <a:ext uri="{FF2B5EF4-FFF2-40B4-BE49-F238E27FC236}">
                <a16:creationId xmlns:a16="http://schemas.microsoft.com/office/drawing/2014/main" id="{4B4444A5-DFD0-2F62-181C-5653E2EF0BDA}"/>
              </a:ext>
            </a:extLst>
          </p:cNvPr>
          <p:cNvSpPr>
            <a:spLocks noGrp="1"/>
          </p:cNvSpPr>
          <p:nvPr>
            <p:ph type="title" hasCustomPrompt="1"/>
          </p:nvPr>
        </p:nvSpPr>
        <p:spPr>
          <a:xfrm>
            <a:off x="435010" y="431457"/>
            <a:ext cx="6499190" cy="611130"/>
          </a:xfrm>
        </p:spPr>
        <p:txBody>
          <a:bodyPr>
            <a:noAutofit/>
          </a:bodyPr>
          <a:lstStyle>
            <a:lvl1pPr marL="0" marR="0" indent="0" algn="l" defTabSz="457200" rtl="0" eaLnBrk="1" fontAlgn="auto" latinLnBrk="0" hangingPunct="1">
              <a:lnSpc>
                <a:spcPct val="100000"/>
              </a:lnSpc>
              <a:spcBef>
                <a:spcPct val="0"/>
              </a:spcBef>
              <a:spcAft>
                <a:spcPts val="0"/>
              </a:spcAft>
              <a:buClrTx/>
              <a:buSzTx/>
              <a:buFontTx/>
              <a:buNone/>
              <a:tabLst/>
              <a:defRPr sz="2800" b="0" i="0">
                <a:latin typeface="+mj-lt"/>
              </a:defRPr>
            </a:lvl1pPr>
          </a:lstStyle>
          <a:p>
            <a:r>
              <a:rPr lang="en-US"/>
              <a:t>Long header type styling.</a:t>
            </a:r>
          </a:p>
        </p:txBody>
      </p:sp>
    </p:spTree>
    <p:extLst>
      <p:ext uri="{BB962C8B-B14F-4D97-AF65-F5344CB8AC3E}">
        <p14:creationId xmlns:p14="http://schemas.microsoft.com/office/powerpoint/2010/main" val="1348276757"/>
      </p:ext>
    </p:extLst>
  </p:cSld>
  <p:clrMapOvr>
    <a:overrideClrMapping bg1="lt1" tx1="dk1" bg2="lt2" tx2="dk2" accent1="accent1" accent2="accent2" accent3="accent3" accent4="accent4" accent5="accent5" accent6="accent6" hlink="hlink" folHlink="folHlink"/>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3_Plain- Light">
    <p:bg>
      <p:bgRef idx="1001">
        <a:schemeClr val="bg2"/>
      </p:bgRef>
    </p:bg>
    <p:spTree>
      <p:nvGrpSpPr>
        <p:cNvPr id="1" name=""/>
        <p:cNvGrpSpPr/>
        <p:nvPr/>
      </p:nvGrpSpPr>
      <p:grpSpPr>
        <a:xfrm>
          <a:off x="0" y="0"/>
          <a:ext cx="0" cy="0"/>
          <a:chOff x="0" y="0"/>
          <a:chExt cx="0" cy="0"/>
        </a:xfrm>
      </p:grpSpPr>
      <p:pic>
        <p:nvPicPr>
          <p:cNvPr id="5" name="Logo">
            <a:extLst>
              <a:ext uri="{FF2B5EF4-FFF2-40B4-BE49-F238E27FC236}">
                <a16:creationId xmlns:a16="http://schemas.microsoft.com/office/drawing/2014/main" id="{AABFFA80-373A-1A13-2D57-72708460723E}"/>
              </a:ext>
            </a:extLst>
          </p:cNvPr>
          <p:cNvPicPr>
            <a:picLocks noChangeAspect="1"/>
          </p:cNvPicPr>
          <p:nvPr userDrawn="1"/>
        </p:nvPicPr>
        <p:blipFill>
          <a:blip r:embed="rId2">
            <a:extLst>
              <a:ext uri="{96DAC541-7B7A-43D3-8B79-37D633B846F1}">
                <asvg:svgBlip xmlns:asvg="http://schemas.microsoft.com/office/drawing/2016/SVG/main" r:embed="rId3"/>
              </a:ext>
            </a:extLst>
          </a:blip>
          <a:srcRect t="619" b="619"/>
          <a:stretch/>
        </p:blipFill>
        <p:spPr>
          <a:xfrm>
            <a:off x="423695" y="6045014"/>
            <a:ext cx="769008" cy="417376"/>
          </a:xfrm>
          <a:prstGeom prst="rect">
            <a:avLst/>
          </a:prstGeom>
        </p:spPr>
      </p:pic>
      <p:sp>
        <p:nvSpPr>
          <p:cNvPr id="7" name="Client logo">
            <a:extLst>
              <a:ext uri="{FF2B5EF4-FFF2-40B4-BE49-F238E27FC236}">
                <a16:creationId xmlns:a16="http://schemas.microsoft.com/office/drawing/2014/main" id="{67E4E694-4E36-4253-0FB5-7BC04CE4FA82}"/>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3687431534"/>
      </p:ext>
    </p:extLst>
  </p:cSld>
  <p:clrMapOvr>
    <a:overrideClrMapping bg1="lt1" tx1="dk1" bg2="lt2" tx2="dk2" accent1="accent1" accent2="accent2" accent3="accent3" accent4="accent4" accent5="accent5" accent6="accent6" hlink="hlink" folHlink="folHlink"/>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3_Statement- Abstract Dark">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60ECF8-43B8-4A9B-8522-B68EBB670743}"/>
              </a:ext>
            </a:extLst>
          </p:cNvPr>
          <p:cNvPicPr>
            <a:picLocks noChangeAspect="1"/>
          </p:cNvPicPr>
          <p:nvPr userDrawn="1"/>
        </p:nvPicPr>
        <p:blipFill>
          <a:blip r:embed="rId2" cstate="screen">
            <a:extLst>
              <a:ext uri="{28A0092B-C50C-407E-A947-70E740481C1C}">
                <a14:useLocalDpi xmlns:a14="http://schemas.microsoft.com/office/drawing/2010/main"/>
              </a:ext>
            </a:extLst>
          </a:blip>
          <a:srcRect l="16471" t="1152" r="14720" b="8318"/>
          <a:stretch>
            <a:fillRect/>
          </a:stretch>
        </p:blipFill>
        <p:spPr>
          <a:xfrm>
            <a:off x="0" y="1"/>
            <a:ext cx="12192000" cy="6858000"/>
          </a:xfrm>
          <a:prstGeom prst="rect">
            <a:avLst/>
          </a:prstGeom>
        </p:spPr>
      </p:pic>
      <p:sp>
        <p:nvSpPr>
          <p:cNvPr id="3" name="Rectangle 2">
            <a:extLst>
              <a:ext uri="{FF2B5EF4-FFF2-40B4-BE49-F238E27FC236}">
                <a16:creationId xmlns:a16="http://schemas.microsoft.com/office/drawing/2014/main" id="{2DD5018C-BFCC-8117-B3DD-33889339528F}"/>
              </a:ext>
            </a:extLst>
          </p:cNvPr>
          <p:cNvSpPr/>
          <p:nvPr userDrawn="1"/>
        </p:nvSpPr>
        <p:spPr>
          <a:xfrm>
            <a:off x="0" y="0"/>
            <a:ext cx="12192001" cy="6858000"/>
          </a:xfrm>
          <a:prstGeom prst="rect">
            <a:avLst/>
          </a:prstGeom>
          <a:solidFill>
            <a:schemeClr val="bg1">
              <a:alpha val="3732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MX"/>
          </a:p>
        </p:txBody>
      </p:sp>
      <p:pic>
        <p:nvPicPr>
          <p:cNvPr id="12" name="Picture 3" descr="Publicis Sapient Logo">
            <a:extLst>
              <a:ext uri="{FF2B5EF4-FFF2-40B4-BE49-F238E27FC236}">
                <a16:creationId xmlns:a16="http://schemas.microsoft.com/office/drawing/2014/main" id="{25F0C80C-A8A8-58D2-A580-D9336D105B36}"/>
              </a:ext>
            </a:extLst>
          </p:cNvPr>
          <p:cNvPicPr>
            <a:picLocks noChangeAspect="1"/>
          </p:cNvPicPr>
          <p:nvPr userDrawn="1"/>
        </p:nvPicPr>
        <p:blipFill>
          <a:blip r:embed="rId3"/>
          <a:srcRect l="-9346" t="-8893" r="-9346" b="-8893"/>
          <a:stretch>
            <a:fillRect/>
          </a:stretch>
        </p:blipFill>
        <p:spPr>
          <a:xfrm>
            <a:off x="350999" y="6002284"/>
            <a:ext cx="914400" cy="496111"/>
          </a:xfrm>
          <a:prstGeom prst="rect">
            <a:avLst/>
          </a:prstGeom>
        </p:spPr>
      </p:pic>
      <p:sp>
        <p:nvSpPr>
          <p:cNvPr id="14" name="Client logo">
            <a:extLst>
              <a:ext uri="{FF2B5EF4-FFF2-40B4-BE49-F238E27FC236}">
                <a16:creationId xmlns:a16="http://schemas.microsoft.com/office/drawing/2014/main" id="{EDEC7380-6EEC-E339-E488-3FFF2D6F4DD3}"/>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Tree>
    <p:extLst>
      <p:ext uri="{BB962C8B-B14F-4D97-AF65-F5344CB8AC3E}">
        <p14:creationId xmlns:p14="http://schemas.microsoft.com/office/powerpoint/2010/main" val="1841270239"/>
      </p:ext>
    </p:extLst>
  </p:cSld>
  <p:clrMapOvr>
    <a:overrideClrMapping bg1="dk1" tx1="lt1" bg2="dk2" tx2="lt2" accent1="accent1" accent2="accent2" accent3="accent3" accent4="accent4" accent5="accent5" accent6="accent6" hlink="hlink" folHlink="folHlink"/>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4_Statement- Abstract Dark">
    <p:bg>
      <p:bgRef idx="1001">
        <a:schemeClr val="bg1"/>
      </p:bgRef>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17A1387-78A2-1390-659B-AF5B64D70937}"/>
              </a:ext>
            </a:extLst>
          </p:cNvPr>
          <p:cNvPicPr>
            <a:picLocks noChangeAspect="1"/>
          </p:cNvPicPr>
          <p:nvPr userDrawn="1"/>
        </p:nvPicPr>
        <p:blipFill>
          <a:blip r:embed="rId2">
            <a:extLst>
              <a:ext uri="{28A0092B-C50C-407E-A947-70E740481C1C}">
                <a14:useLocalDpi xmlns:a14="http://schemas.microsoft.com/office/drawing/2010/main" val="0"/>
              </a:ext>
            </a:extLst>
          </a:blip>
          <a:srcRect t="1479" b="19573"/>
          <a:stretch>
            <a:fillRect/>
          </a:stretch>
        </p:blipFill>
        <p:spPr>
          <a:xfrm>
            <a:off x="0" y="0"/>
            <a:ext cx="12192000" cy="6858000"/>
          </a:xfrm>
          <a:prstGeom prst="rect">
            <a:avLst/>
          </a:prstGeom>
        </p:spPr>
      </p:pic>
      <p:sp>
        <p:nvSpPr>
          <p:cNvPr id="5" name="Rectangle 4">
            <a:extLst>
              <a:ext uri="{FF2B5EF4-FFF2-40B4-BE49-F238E27FC236}">
                <a16:creationId xmlns:a16="http://schemas.microsoft.com/office/drawing/2014/main" id="{B0177627-6262-AC71-8044-4635050E2732}"/>
              </a:ext>
            </a:extLst>
          </p:cNvPr>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MX" sz="2400" b="0" i="0" u="none" strike="noStrike" kern="0" cap="none" spc="0" normalizeH="0" baseline="0" noProof="0">
              <a:ln>
                <a:noFill/>
              </a:ln>
              <a:solidFill>
                <a:srgbClr val="FFFFFF"/>
              </a:solidFill>
              <a:effectLst/>
              <a:uLnTx/>
              <a:uFillTx/>
              <a:latin typeface="Futura Next Book"/>
              <a:ea typeface="+mn-ea"/>
              <a:cs typeface="+mn-cs"/>
              <a:sym typeface="Futura Next Book" panose="020B0502020204020303" pitchFamily="34" charset="0"/>
            </a:endParaRPr>
          </a:p>
        </p:txBody>
      </p:sp>
      <p:pic>
        <p:nvPicPr>
          <p:cNvPr id="12" name="Picture 3" descr="Publicis Sapient Logo">
            <a:extLst>
              <a:ext uri="{FF2B5EF4-FFF2-40B4-BE49-F238E27FC236}">
                <a16:creationId xmlns:a16="http://schemas.microsoft.com/office/drawing/2014/main" id="{25F0C80C-A8A8-58D2-A580-D9336D105B36}"/>
              </a:ext>
            </a:extLst>
          </p:cNvPr>
          <p:cNvPicPr>
            <a:picLocks noChangeAspect="1"/>
          </p:cNvPicPr>
          <p:nvPr userDrawn="1"/>
        </p:nvPicPr>
        <p:blipFill>
          <a:blip r:embed="rId3"/>
          <a:srcRect l="-9346" t="-8893" r="-9346" b="-8893"/>
          <a:stretch>
            <a:fillRect/>
          </a:stretch>
        </p:blipFill>
        <p:spPr>
          <a:xfrm>
            <a:off x="350999" y="6002284"/>
            <a:ext cx="914400" cy="496111"/>
          </a:xfrm>
          <a:prstGeom prst="rect">
            <a:avLst/>
          </a:prstGeom>
        </p:spPr>
      </p:pic>
      <p:sp>
        <p:nvSpPr>
          <p:cNvPr id="14" name="Client logo">
            <a:extLst>
              <a:ext uri="{FF2B5EF4-FFF2-40B4-BE49-F238E27FC236}">
                <a16:creationId xmlns:a16="http://schemas.microsoft.com/office/drawing/2014/main" id="{EDEC7380-6EEC-E339-E488-3FFF2D6F4DD3}"/>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
        <p:nvSpPr>
          <p:cNvPr id="6" name="Title 1">
            <a:extLst>
              <a:ext uri="{FF2B5EF4-FFF2-40B4-BE49-F238E27FC236}">
                <a16:creationId xmlns:a16="http://schemas.microsoft.com/office/drawing/2014/main" id="{3BF9A11B-E204-E939-B012-6755136555D7}"/>
              </a:ext>
            </a:extLst>
          </p:cNvPr>
          <p:cNvSpPr>
            <a:spLocks noGrp="1"/>
          </p:cNvSpPr>
          <p:nvPr>
            <p:ph type="title" hasCustomPrompt="1"/>
          </p:nvPr>
        </p:nvSpPr>
        <p:spPr>
          <a:xfrm>
            <a:off x="3319955" y="1646309"/>
            <a:ext cx="5552090" cy="1386017"/>
          </a:xfrm>
          <a:prstGeom prst="rect">
            <a:avLst/>
          </a:prstGeom>
        </p:spPr>
        <p:txBody>
          <a:bodyPr tIns="0" anchor="t">
            <a:noAutofit/>
          </a:bodyPr>
          <a:lstStyle>
            <a:lvl1pPr marL="0" indent="0" algn="ctr">
              <a:spcBef>
                <a:spcPts val="500"/>
              </a:spcBef>
              <a:buFont typeface="Futura Next DemiBold" panose="020B0702020204020203" pitchFamily="34" charset="0"/>
              <a:buNone/>
              <a:defRPr sz="4500" b="0" i="0">
                <a:latin typeface="Futura Next DemiBold" panose="020B0602020204020303" pitchFamily="34" charset="77"/>
              </a:defRPr>
            </a:lvl1pPr>
          </a:lstStyle>
          <a:p>
            <a:pPr lvl="0"/>
            <a:r>
              <a:rPr lang="en-US"/>
              <a:t>Presentation title</a:t>
            </a:r>
            <a:br>
              <a:rPr lang="en-US"/>
            </a:br>
            <a:r>
              <a:rPr lang="en-US"/>
              <a:t>in two lines</a:t>
            </a:r>
          </a:p>
        </p:txBody>
      </p:sp>
      <p:sp>
        <p:nvSpPr>
          <p:cNvPr id="7" name="Subhead 2">
            <a:extLst>
              <a:ext uri="{FF2B5EF4-FFF2-40B4-BE49-F238E27FC236}">
                <a16:creationId xmlns:a16="http://schemas.microsoft.com/office/drawing/2014/main" id="{94904A33-7592-1B27-192E-1FEB7BA40D18}"/>
              </a:ext>
            </a:extLst>
          </p:cNvPr>
          <p:cNvSpPr>
            <a:spLocks noGrp="1"/>
          </p:cNvSpPr>
          <p:nvPr>
            <p:ph type="body" sz="half" idx="112" hasCustomPrompt="1"/>
          </p:nvPr>
        </p:nvSpPr>
        <p:spPr>
          <a:xfrm>
            <a:off x="3796205" y="3275545"/>
            <a:ext cx="4599590" cy="344620"/>
          </a:xfrm>
          <a:prstGeom prst="rect">
            <a:avLst/>
          </a:prstGeom>
        </p:spPr>
        <p:txBody>
          <a:bodyPr vert="horz" wrap="square" lIns="0" tIns="45720" rIns="91440" bIns="45720" rtlCol="0">
            <a:noAutofit/>
          </a:bodyPr>
          <a:lstStyle>
            <a:lvl1pPr marL="0" indent="0" algn="ctr">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subhead text</a:t>
            </a:r>
          </a:p>
        </p:txBody>
      </p:sp>
    </p:spTree>
    <p:extLst>
      <p:ext uri="{BB962C8B-B14F-4D97-AF65-F5344CB8AC3E}">
        <p14:creationId xmlns:p14="http://schemas.microsoft.com/office/powerpoint/2010/main" val="1681696547"/>
      </p:ext>
    </p:extLst>
  </p:cSld>
  <p:clrMapOvr>
    <a:overrideClrMapping bg1="dk1" tx1="lt1" bg2="dk2" tx2="lt2" accent1="accent1" accent2="accent2" accent3="accent3" accent4="accent4" accent5="accent5" accent6="accent6" hlink="hlink" folHlink="folHlink"/>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5_Statement- Abstract Dark">
    <p:bg>
      <p:bgRef idx="1001">
        <a:schemeClr val="bg1"/>
      </p:bgRef>
    </p:bg>
    <p:spTree>
      <p:nvGrpSpPr>
        <p:cNvPr id="1" name=""/>
        <p:cNvGrpSpPr/>
        <p:nvPr/>
      </p:nvGrpSpPr>
      <p:grpSpPr>
        <a:xfrm>
          <a:off x="0" y="0"/>
          <a:ext cx="0" cy="0"/>
          <a:chOff x="0" y="0"/>
          <a:chExt cx="0" cy="0"/>
        </a:xfrm>
      </p:grpSpPr>
      <p:pic>
        <p:nvPicPr>
          <p:cNvPr id="3" name="Picture 2" descr="A colorful lines of light&#10;&#10;AI-generated content may be incorrect.">
            <a:extLst>
              <a:ext uri="{FF2B5EF4-FFF2-40B4-BE49-F238E27FC236}">
                <a16:creationId xmlns:a16="http://schemas.microsoft.com/office/drawing/2014/main" id="{7F19D7F8-982E-B87B-EB7A-FD99C2305A4B}"/>
              </a:ext>
            </a:extLst>
          </p:cNvPr>
          <p:cNvPicPr>
            <a:picLocks noChangeAspect="1"/>
          </p:cNvPicPr>
          <p:nvPr userDrawn="1"/>
        </p:nvPicPr>
        <p:blipFill>
          <a:blip r:embed="rId2"/>
          <a:srcRect l="5575" t="25" r="5575" b="21"/>
          <a:stretch>
            <a:fillRect/>
          </a:stretch>
        </p:blipFill>
        <p:spPr>
          <a:xfrm>
            <a:off x="-1" y="1"/>
            <a:ext cx="12192001" cy="6858000"/>
          </a:xfrm>
          <a:prstGeom prst="rect">
            <a:avLst/>
          </a:prstGeom>
        </p:spPr>
      </p:pic>
      <p:sp>
        <p:nvSpPr>
          <p:cNvPr id="5" name="Rectangle 4">
            <a:extLst>
              <a:ext uri="{FF2B5EF4-FFF2-40B4-BE49-F238E27FC236}">
                <a16:creationId xmlns:a16="http://schemas.microsoft.com/office/drawing/2014/main" id="{B0177627-6262-AC71-8044-4635050E2732}"/>
              </a:ext>
            </a:extLst>
          </p:cNvPr>
          <p:cNvSpPr/>
          <p:nvPr userDrawn="1"/>
        </p:nvSpPr>
        <p:spPr>
          <a:xfrm>
            <a:off x="0" y="0"/>
            <a:ext cx="12192000" cy="6858000"/>
          </a:xfrm>
          <a:prstGeom prst="rect">
            <a:avLst/>
          </a:prstGeom>
          <a:solidFill>
            <a:srgbClr val="000000">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219169" rtl="0" eaLnBrk="1" fontAlgn="auto" latinLnBrk="0" hangingPunct="0">
              <a:lnSpc>
                <a:spcPct val="90000"/>
              </a:lnSpc>
              <a:spcBef>
                <a:spcPts val="2250"/>
              </a:spcBef>
              <a:spcAft>
                <a:spcPts val="0"/>
              </a:spcAft>
              <a:buClrTx/>
              <a:buSzTx/>
              <a:buFontTx/>
              <a:buNone/>
              <a:tabLst/>
              <a:defRPr/>
            </a:pPr>
            <a:endParaRPr kumimoji="0" lang="en-MX" sz="2400" b="0" i="0" u="none" strike="noStrike" kern="0" cap="none" spc="0" normalizeH="0" baseline="0" noProof="0">
              <a:ln>
                <a:noFill/>
              </a:ln>
              <a:solidFill>
                <a:srgbClr val="FFFFFF"/>
              </a:solidFill>
              <a:effectLst/>
              <a:uLnTx/>
              <a:uFillTx/>
              <a:latin typeface="Futura Next Book"/>
              <a:ea typeface="+mn-ea"/>
              <a:cs typeface="+mn-cs"/>
              <a:sym typeface="Futura Next Book" panose="020B0502020204020303" pitchFamily="34" charset="0"/>
            </a:endParaRPr>
          </a:p>
        </p:txBody>
      </p:sp>
      <p:pic>
        <p:nvPicPr>
          <p:cNvPr id="12" name="Picture 3" descr="Publicis Sapient Logo">
            <a:extLst>
              <a:ext uri="{FF2B5EF4-FFF2-40B4-BE49-F238E27FC236}">
                <a16:creationId xmlns:a16="http://schemas.microsoft.com/office/drawing/2014/main" id="{25F0C80C-A8A8-58D2-A580-D9336D105B36}"/>
              </a:ext>
            </a:extLst>
          </p:cNvPr>
          <p:cNvPicPr>
            <a:picLocks noChangeAspect="1"/>
          </p:cNvPicPr>
          <p:nvPr userDrawn="1"/>
        </p:nvPicPr>
        <p:blipFill>
          <a:blip r:embed="rId3"/>
          <a:srcRect l="-9346" t="-8893" r="-9346" b="-8893"/>
          <a:stretch>
            <a:fillRect/>
          </a:stretch>
        </p:blipFill>
        <p:spPr>
          <a:xfrm>
            <a:off x="350999" y="6002284"/>
            <a:ext cx="914400" cy="496111"/>
          </a:xfrm>
          <a:prstGeom prst="rect">
            <a:avLst/>
          </a:prstGeom>
        </p:spPr>
      </p:pic>
      <p:sp>
        <p:nvSpPr>
          <p:cNvPr id="14" name="Client logo">
            <a:extLst>
              <a:ext uri="{FF2B5EF4-FFF2-40B4-BE49-F238E27FC236}">
                <a16:creationId xmlns:a16="http://schemas.microsoft.com/office/drawing/2014/main" id="{EDEC7380-6EEC-E339-E488-3FFF2D6F4DD3}"/>
              </a:ext>
            </a:extLst>
          </p:cNvPr>
          <p:cNvSpPr>
            <a:spLocks noGrp="1"/>
          </p:cNvSpPr>
          <p:nvPr>
            <p:ph type="pic" sz="quarter" idx="119"/>
          </p:nvPr>
        </p:nvSpPr>
        <p:spPr>
          <a:xfrm>
            <a:off x="1515145" y="5975496"/>
            <a:ext cx="958697" cy="492308"/>
          </a:xfrm>
          <a:prstGeom prst="rect">
            <a:avLst/>
          </a:prstGeom>
          <a:noFill/>
          <a:ln>
            <a:noFill/>
          </a:ln>
        </p:spPr>
        <p:txBody>
          <a:bodyPr wrap="square">
            <a:noAutofit/>
          </a:bodyPr>
          <a:lstStyle>
            <a:lvl1pPr>
              <a:defRPr sz="1200" b="0" i="0">
                <a:solidFill>
                  <a:schemeClr val="bg1"/>
                </a:solidFill>
                <a:latin typeface="Futura Next Book" panose="020B0502020204020303" pitchFamily="34" charset="77"/>
              </a:defRPr>
            </a:lvl1pPr>
          </a:lstStyle>
          <a:p>
            <a:endParaRPr lang="en-US"/>
          </a:p>
        </p:txBody>
      </p:sp>
      <p:sp>
        <p:nvSpPr>
          <p:cNvPr id="6" name="Title 1">
            <a:extLst>
              <a:ext uri="{FF2B5EF4-FFF2-40B4-BE49-F238E27FC236}">
                <a16:creationId xmlns:a16="http://schemas.microsoft.com/office/drawing/2014/main" id="{3BF9A11B-E204-E939-B012-6755136555D7}"/>
              </a:ext>
            </a:extLst>
          </p:cNvPr>
          <p:cNvSpPr>
            <a:spLocks noGrp="1"/>
          </p:cNvSpPr>
          <p:nvPr>
            <p:ph type="title" hasCustomPrompt="1"/>
          </p:nvPr>
        </p:nvSpPr>
        <p:spPr>
          <a:xfrm>
            <a:off x="3319955" y="2042983"/>
            <a:ext cx="5552090" cy="1386017"/>
          </a:xfrm>
          <a:prstGeom prst="rect">
            <a:avLst/>
          </a:prstGeom>
        </p:spPr>
        <p:txBody>
          <a:bodyPr tIns="0" anchor="t">
            <a:noAutofit/>
          </a:bodyPr>
          <a:lstStyle>
            <a:lvl1pPr marL="0" indent="0" algn="ctr">
              <a:spcBef>
                <a:spcPts val="500"/>
              </a:spcBef>
              <a:buFont typeface="Futura Next DemiBold" panose="020B0702020204020203" pitchFamily="34" charset="0"/>
              <a:buNone/>
              <a:defRPr sz="4800" b="0" i="0">
                <a:latin typeface="Futura Next DemiBold" panose="020B0602020204020303" pitchFamily="34" charset="77"/>
              </a:defRPr>
            </a:lvl1pPr>
          </a:lstStyle>
          <a:p>
            <a:pPr lvl="0"/>
            <a:r>
              <a:rPr lang="en-US"/>
              <a:t>Presentation title</a:t>
            </a:r>
            <a:br>
              <a:rPr lang="en-US"/>
            </a:br>
            <a:r>
              <a:rPr lang="en-US"/>
              <a:t>in two lines</a:t>
            </a:r>
          </a:p>
        </p:txBody>
      </p:sp>
      <p:sp>
        <p:nvSpPr>
          <p:cNvPr id="7" name="Subhead 2">
            <a:extLst>
              <a:ext uri="{FF2B5EF4-FFF2-40B4-BE49-F238E27FC236}">
                <a16:creationId xmlns:a16="http://schemas.microsoft.com/office/drawing/2014/main" id="{94904A33-7592-1B27-192E-1FEB7BA40D18}"/>
              </a:ext>
            </a:extLst>
          </p:cNvPr>
          <p:cNvSpPr>
            <a:spLocks noGrp="1"/>
          </p:cNvSpPr>
          <p:nvPr>
            <p:ph type="body" sz="half" idx="112" hasCustomPrompt="1"/>
          </p:nvPr>
        </p:nvSpPr>
        <p:spPr>
          <a:xfrm>
            <a:off x="3796205" y="3672219"/>
            <a:ext cx="4599590" cy="344620"/>
          </a:xfrm>
          <a:prstGeom prst="rect">
            <a:avLst/>
          </a:prstGeom>
        </p:spPr>
        <p:txBody>
          <a:bodyPr vert="horz" wrap="square" lIns="0" tIns="45720" rIns="91440" bIns="45720" rtlCol="0">
            <a:noAutofit/>
          </a:bodyPr>
          <a:lstStyle>
            <a:lvl1pPr marL="0" indent="0" algn="ctr">
              <a:lnSpc>
                <a:spcPct val="90000"/>
              </a:lnSpc>
              <a:buFont typeface="Futura Next DemiBold" panose="020B0702020204020203" pitchFamily="34" charset="0"/>
              <a:buNone/>
              <a:defRPr lang="en-US" sz="1400" b="0" i="0" spc="-20" dirty="0">
                <a:latin typeface="Futura Next DemiBold" panose="020B0602020204020303" pitchFamily="34" charset="77"/>
                <a:ea typeface="Futura Next Book" panose="020B0502020204020303" pitchFamily="34" charset="0"/>
                <a:cs typeface="Futura Next Book" panose="020B0502020204020303" pitchFamily="34" charset="0"/>
              </a:defRPr>
            </a:lvl1pPr>
          </a:lstStyle>
          <a:p>
            <a:pPr marL="0" marR="0" lvl="0" indent="0" defTabSz="412750">
              <a:lnSpc>
                <a:spcPct val="110000"/>
              </a:lnSpc>
              <a:spcBef>
                <a:spcPts val="0"/>
              </a:spcBef>
              <a:spcAft>
                <a:spcPts val="0"/>
              </a:spcAft>
              <a:buClrTx/>
              <a:buSzTx/>
              <a:buFontTx/>
              <a:buNone/>
              <a:tabLst/>
            </a:pPr>
            <a:r>
              <a:rPr lang="en-US"/>
              <a:t>Optional subhead text</a:t>
            </a:r>
          </a:p>
        </p:txBody>
      </p:sp>
    </p:spTree>
    <p:extLst>
      <p:ext uri="{BB962C8B-B14F-4D97-AF65-F5344CB8AC3E}">
        <p14:creationId xmlns:p14="http://schemas.microsoft.com/office/powerpoint/2010/main" val="2650754253"/>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GUIDELINES-DO NOT DELE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A1C85-A2B5-2E3F-A04A-581F6ADFD8FE}"/>
              </a:ext>
            </a:extLst>
          </p:cNvPr>
          <p:cNvSpPr/>
          <p:nvPr/>
        </p:nvSpPr>
        <p:spPr>
          <a:xfrm>
            <a:off x="0" y="0"/>
            <a:ext cx="12192000" cy="806246"/>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grpSp>
        <p:nvGrpSpPr>
          <p:cNvPr id="7" name="Group 6">
            <a:extLst>
              <a:ext uri="{FF2B5EF4-FFF2-40B4-BE49-F238E27FC236}">
                <a16:creationId xmlns:a16="http://schemas.microsoft.com/office/drawing/2014/main" id="{4F325D8A-308A-72AC-B928-BBD7E8110E37}"/>
              </a:ext>
            </a:extLst>
          </p:cNvPr>
          <p:cNvGrpSpPr/>
          <p:nvPr/>
        </p:nvGrpSpPr>
        <p:grpSpPr>
          <a:xfrm>
            <a:off x="435827" y="2486157"/>
            <a:ext cx="1858798" cy="1397490"/>
            <a:chOff x="711627" y="2320427"/>
            <a:chExt cx="5288844" cy="3976284"/>
          </a:xfrm>
        </p:grpSpPr>
        <p:pic>
          <p:nvPicPr>
            <p:cNvPr id="9" name="Picture 8" descr="A screenshot of a computer&#10;&#10;AI-generated content may be incorrect.">
              <a:extLst>
                <a:ext uri="{FF2B5EF4-FFF2-40B4-BE49-F238E27FC236}">
                  <a16:creationId xmlns:a16="http://schemas.microsoft.com/office/drawing/2014/main" id="{D2B3F45D-54DE-ABC2-1372-D3AF9D3FE46C}"/>
                </a:ext>
              </a:extLst>
            </p:cNvPr>
            <p:cNvPicPr>
              <a:picLocks noChangeAspect="1"/>
            </p:cNvPicPr>
            <p:nvPr/>
          </p:nvPicPr>
          <p:blipFill>
            <a:blip r:embed="rId6"/>
            <a:stretch>
              <a:fillRect/>
            </a:stretch>
          </p:blipFill>
          <p:spPr>
            <a:xfrm>
              <a:off x="711627" y="2320427"/>
              <a:ext cx="5288844" cy="3976284"/>
            </a:xfrm>
            <a:prstGeom prst="roundRect">
              <a:avLst>
                <a:gd name="adj" fmla="val 2241"/>
              </a:avLst>
            </a:prstGeom>
          </p:spPr>
        </p:pic>
        <p:sp>
          <p:nvSpPr>
            <p:cNvPr id="10" name="Rounded Rectangle 9">
              <a:extLst>
                <a:ext uri="{FF2B5EF4-FFF2-40B4-BE49-F238E27FC236}">
                  <a16:creationId xmlns:a16="http://schemas.microsoft.com/office/drawing/2014/main" id="{63AE4C4D-92AF-F736-B3A4-677D65EAEC75}"/>
                </a:ext>
              </a:extLst>
            </p:cNvPr>
            <p:cNvSpPr/>
            <p:nvPr/>
          </p:nvSpPr>
          <p:spPr>
            <a:xfrm>
              <a:off x="1450200" y="2605549"/>
              <a:ext cx="845575" cy="796414"/>
            </a:xfrm>
            <a:prstGeom prst="roundRect">
              <a:avLst>
                <a:gd name="adj" fmla="val 3310"/>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D491A9EF-E932-4EC9-32B7-F86E5DED1218}"/>
              </a:ext>
            </a:extLst>
          </p:cNvPr>
          <p:cNvSpPr txBox="1"/>
          <p:nvPr/>
        </p:nvSpPr>
        <p:spPr>
          <a:xfrm>
            <a:off x="713204"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Build</a:t>
            </a:r>
          </a:p>
        </p:txBody>
      </p:sp>
      <p:cxnSp>
        <p:nvCxnSpPr>
          <p:cNvPr id="12" name="Straight Connector 11">
            <a:extLst>
              <a:ext uri="{FF2B5EF4-FFF2-40B4-BE49-F238E27FC236}">
                <a16:creationId xmlns:a16="http://schemas.microsoft.com/office/drawing/2014/main" id="{534797E1-6CF2-783E-B33D-866B667E4299}"/>
              </a:ext>
            </a:extLst>
          </p:cNvPr>
          <p:cNvCxnSpPr>
            <a:cxnSpLocks/>
          </p:cNvCxnSpPr>
          <p:nvPr/>
        </p:nvCxnSpPr>
        <p:spPr>
          <a:xfrm>
            <a:off x="435827"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 Placeholder 6">
            <a:extLst>
              <a:ext uri="{FF2B5EF4-FFF2-40B4-BE49-F238E27FC236}">
                <a16:creationId xmlns:a16="http://schemas.microsoft.com/office/drawing/2014/main" id="{F264FDBD-F40D-2A54-8885-72A12CBE17E9}"/>
              </a:ext>
            </a:extLst>
          </p:cNvPr>
          <p:cNvSpPr txBox="1">
            <a:spLocks/>
          </p:cNvSpPr>
          <p:nvPr/>
        </p:nvSpPr>
        <p:spPr>
          <a:xfrm>
            <a:off x="353704" y="1428527"/>
            <a:ext cx="3278017" cy="1026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Master slides are pre-designed templates to help build your presentation.</a:t>
            </a:r>
          </a:p>
          <a:p>
            <a:r>
              <a:rPr lang="en-US" sz="1100">
                <a:solidFill>
                  <a:schemeClr val="bg1"/>
                </a:solidFill>
              </a:rPr>
              <a:t>To access the master slides, select </a:t>
            </a:r>
            <a:br>
              <a:rPr lang="en-US" sz="1100">
                <a:solidFill>
                  <a:schemeClr val="bg1"/>
                </a:solidFill>
              </a:rPr>
            </a:br>
            <a:r>
              <a:rPr lang="en-US" sz="1100">
                <a:solidFill>
                  <a:schemeClr val="bg1"/>
                </a:solidFill>
              </a:rPr>
              <a:t>“New Slide” and choose the layout </a:t>
            </a:r>
            <a:br>
              <a:rPr lang="en-US" sz="1100">
                <a:solidFill>
                  <a:schemeClr val="bg1"/>
                </a:solidFill>
              </a:rPr>
            </a:br>
            <a:r>
              <a:rPr lang="en-US" sz="1100">
                <a:solidFill>
                  <a:schemeClr val="bg1"/>
                </a:solidFill>
              </a:rPr>
              <a:t>that best supports your idea.</a:t>
            </a:r>
          </a:p>
        </p:txBody>
      </p:sp>
      <p:sp>
        <p:nvSpPr>
          <p:cNvPr id="15" name="TextBox 14">
            <a:extLst>
              <a:ext uri="{FF2B5EF4-FFF2-40B4-BE49-F238E27FC236}">
                <a16:creationId xmlns:a16="http://schemas.microsoft.com/office/drawing/2014/main" id="{1A907A12-C4F4-9AE2-C901-D23CEE185B66}"/>
              </a:ext>
            </a:extLst>
          </p:cNvPr>
          <p:cNvSpPr txBox="1"/>
          <p:nvPr/>
        </p:nvSpPr>
        <p:spPr>
          <a:xfrm>
            <a:off x="4503565"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Fonts</a:t>
            </a:r>
          </a:p>
        </p:txBody>
      </p:sp>
      <p:cxnSp>
        <p:nvCxnSpPr>
          <p:cNvPr id="16" name="Straight Connector 15">
            <a:extLst>
              <a:ext uri="{FF2B5EF4-FFF2-40B4-BE49-F238E27FC236}">
                <a16:creationId xmlns:a16="http://schemas.microsoft.com/office/drawing/2014/main" id="{32E7A7A4-2326-44E6-763E-287DA2EFEDD9}"/>
              </a:ext>
            </a:extLst>
          </p:cNvPr>
          <p:cNvCxnSpPr>
            <a:cxnSpLocks/>
          </p:cNvCxnSpPr>
          <p:nvPr/>
        </p:nvCxnSpPr>
        <p:spPr>
          <a:xfrm>
            <a:off x="4279027"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Text Placeholder 6">
            <a:extLst>
              <a:ext uri="{FF2B5EF4-FFF2-40B4-BE49-F238E27FC236}">
                <a16:creationId xmlns:a16="http://schemas.microsoft.com/office/drawing/2014/main" id="{A19C59E6-783B-D65B-4E82-F7705A471836}"/>
              </a:ext>
            </a:extLst>
          </p:cNvPr>
          <p:cNvSpPr txBox="1">
            <a:spLocks/>
          </p:cNvSpPr>
          <p:nvPr/>
        </p:nvSpPr>
        <p:spPr>
          <a:xfrm>
            <a:off x="4196904" y="1428527"/>
            <a:ext cx="3538370" cy="2378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This template is built using </a:t>
            </a:r>
            <a:r>
              <a:rPr lang="en-US" sz="1100" b="1">
                <a:solidFill>
                  <a:schemeClr val="bg1"/>
                </a:solidFill>
                <a:latin typeface="Volte Semibold" pitchFamily="2" charset="77"/>
              </a:rPr>
              <a:t>Volte</a:t>
            </a:r>
            <a:r>
              <a:rPr lang="en-US" sz="1100">
                <a:solidFill>
                  <a:schemeClr val="bg1"/>
                </a:solidFill>
              </a:rPr>
              <a:t>. It is embedded into this template, but you still may need to download and install on your machine.</a:t>
            </a:r>
          </a:p>
          <a:p>
            <a: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t>Click this link in show mode to download </a:t>
            </a:r>
            <a:b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br>
            <a: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t>fonts.</a:t>
            </a:r>
            <a:endParaRPr lang="en-US" sz="1100" b="1" i="0">
              <a:solidFill>
                <a:schemeClr val="accent1"/>
              </a:solidFill>
              <a:latin typeface="Volte Semibold" pitchFamily="2" charset="77"/>
            </a:endParaRPr>
          </a:p>
          <a:p>
            <a:r>
              <a:rPr lang="en-US" sz="1100">
                <a:solidFill>
                  <a:schemeClr val="bg1"/>
                </a:solidFill>
              </a:rPr>
              <a:t>Headlines: 30pt medium</a:t>
            </a:r>
          </a:p>
          <a:p>
            <a:r>
              <a:rPr lang="en-US" sz="1100">
                <a:solidFill>
                  <a:schemeClr val="bg1"/>
                </a:solidFill>
              </a:rPr>
              <a:t>Subheads: 14pt regular</a:t>
            </a:r>
          </a:p>
          <a:p>
            <a:r>
              <a:rPr lang="en-US" sz="1100">
                <a:solidFill>
                  <a:schemeClr val="bg1"/>
                </a:solidFill>
              </a:rPr>
              <a:t>Body copy: ~14pt regular</a:t>
            </a:r>
          </a:p>
          <a:p>
            <a:r>
              <a:rPr lang="en-US" sz="1100">
                <a:solidFill>
                  <a:schemeClr val="bg1"/>
                </a:solidFill>
              </a:rPr>
              <a:t>Bold statements: 40-55 medium</a:t>
            </a:r>
          </a:p>
          <a:p>
            <a:r>
              <a:rPr lang="en-US" sz="1100">
                <a:solidFill>
                  <a:schemeClr val="bg1"/>
                </a:solidFill>
              </a:rPr>
              <a:t>Text </a:t>
            </a:r>
            <a:r>
              <a:rPr lang="en-US" sz="1100" b="1">
                <a:solidFill>
                  <a:schemeClr val="bg1"/>
                </a:solidFill>
                <a:latin typeface="Volte Semibold" pitchFamily="2" charset="77"/>
              </a:rPr>
              <a:t>highlights</a:t>
            </a:r>
            <a:r>
              <a:rPr lang="en-US" sz="1100">
                <a:solidFill>
                  <a:schemeClr val="bg1"/>
                </a:solidFill>
              </a:rPr>
              <a:t> in a sentence: Volte semibold</a:t>
            </a:r>
          </a:p>
        </p:txBody>
      </p:sp>
      <p:sp>
        <p:nvSpPr>
          <p:cNvPr id="18" name="TextBox 17">
            <a:extLst>
              <a:ext uri="{FF2B5EF4-FFF2-40B4-BE49-F238E27FC236}">
                <a16:creationId xmlns:a16="http://schemas.microsoft.com/office/drawing/2014/main" id="{A476AD20-752E-1598-DF6E-C49DE79B08E9}"/>
              </a:ext>
            </a:extLst>
          </p:cNvPr>
          <p:cNvSpPr txBox="1"/>
          <p:nvPr/>
        </p:nvSpPr>
        <p:spPr>
          <a:xfrm>
            <a:off x="671409" y="4109366"/>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Colors</a:t>
            </a:r>
          </a:p>
        </p:txBody>
      </p:sp>
      <p:cxnSp>
        <p:nvCxnSpPr>
          <p:cNvPr id="19" name="Straight Connector 18">
            <a:extLst>
              <a:ext uri="{FF2B5EF4-FFF2-40B4-BE49-F238E27FC236}">
                <a16:creationId xmlns:a16="http://schemas.microsoft.com/office/drawing/2014/main" id="{848169A6-2089-308B-EEA1-250A944F1D41}"/>
              </a:ext>
            </a:extLst>
          </p:cNvPr>
          <p:cNvCxnSpPr>
            <a:cxnSpLocks/>
          </p:cNvCxnSpPr>
          <p:nvPr/>
        </p:nvCxnSpPr>
        <p:spPr>
          <a:xfrm>
            <a:off x="337327" y="4417044"/>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Text Placeholder 6">
            <a:extLst>
              <a:ext uri="{FF2B5EF4-FFF2-40B4-BE49-F238E27FC236}">
                <a16:creationId xmlns:a16="http://schemas.microsoft.com/office/drawing/2014/main" id="{9111D24D-B253-641B-EF15-7BAC50B0AE1D}"/>
              </a:ext>
            </a:extLst>
          </p:cNvPr>
          <p:cNvSpPr txBox="1">
            <a:spLocks/>
          </p:cNvSpPr>
          <p:nvPr/>
        </p:nvSpPr>
        <p:spPr>
          <a:xfrm>
            <a:off x="255204" y="4549053"/>
            <a:ext cx="3278017" cy="1026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The template includes a color palette, combining the CoreAI Stardust palette and the Publicis gold palette.</a:t>
            </a:r>
          </a:p>
          <a:p>
            <a:r>
              <a:rPr lang="en-US" sz="1100">
                <a:solidFill>
                  <a:schemeClr val="bg1"/>
                </a:solidFill>
              </a:rPr>
              <a:t>Refrain from including any new colors.</a:t>
            </a:r>
          </a:p>
        </p:txBody>
      </p:sp>
      <p:sp>
        <p:nvSpPr>
          <p:cNvPr id="21" name="TextBox 20">
            <a:extLst>
              <a:ext uri="{FF2B5EF4-FFF2-40B4-BE49-F238E27FC236}">
                <a16:creationId xmlns:a16="http://schemas.microsoft.com/office/drawing/2014/main" id="{96F719C5-50EA-4A0C-FEB7-8DC0F718BE94}"/>
              </a:ext>
            </a:extLst>
          </p:cNvPr>
          <p:cNvSpPr txBox="1"/>
          <p:nvPr/>
        </p:nvSpPr>
        <p:spPr>
          <a:xfrm>
            <a:off x="4548754" y="4078687"/>
            <a:ext cx="3694092" cy="276999"/>
          </a:xfrm>
          <a:prstGeom prst="rect">
            <a:avLst/>
          </a:prstGeom>
          <a:noFill/>
        </p:spPr>
        <p:txBody>
          <a:bodyPr wrap="square" rtlCol="0">
            <a:spAutoFit/>
          </a:bodyPr>
          <a:lstStyle/>
          <a:p>
            <a:r>
              <a:rPr lang="en-US" sz="1200" b="1">
                <a:solidFill>
                  <a:schemeClr val="bg1"/>
                </a:solidFill>
                <a:latin typeface="Volte Semibold" pitchFamily="2" charset="77"/>
              </a:rPr>
              <a:t>Pre-designed Slides</a:t>
            </a:r>
          </a:p>
        </p:txBody>
      </p:sp>
      <p:cxnSp>
        <p:nvCxnSpPr>
          <p:cNvPr id="22" name="Straight Connector 21">
            <a:extLst>
              <a:ext uri="{FF2B5EF4-FFF2-40B4-BE49-F238E27FC236}">
                <a16:creationId xmlns:a16="http://schemas.microsoft.com/office/drawing/2014/main" id="{47359E91-A159-5501-36E4-0478566E43BF}"/>
              </a:ext>
            </a:extLst>
          </p:cNvPr>
          <p:cNvCxnSpPr>
            <a:cxnSpLocks/>
          </p:cNvCxnSpPr>
          <p:nvPr/>
        </p:nvCxnSpPr>
        <p:spPr>
          <a:xfrm>
            <a:off x="4320995" y="4386365"/>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4A1F259D-11B2-7F32-D0C9-F4B94A02C9D6}"/>
              </a:ext>
            </a:extLst>
          </p:cNvPr>
          <p:cNvSpPr txBox="1">
            <a:spLocks/>
          </p:cNvSpPr>
          <p:nvPr/>
        </p:nvSpPr>
        <p:spPr>
          <a:xfrm>
            <a:off x="4238872" y="4518374"/>
            <a:ext cx="3278017" cy="13507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Our story should be consistent and unified.</a:t>
            </a:r>
          </a:p>
          <a:p>
            <a:r>
              <a:rPr lang="en-US" sz="1100">
                <a:solidFill>
                  <a:schemeClr val="bg1"/>
                </a:solidFill>
              </a:rPr>
              <a:t>Use these latest pre-designed slides to keep your presentation aligned with the CoreAI narrative.</a:t>
            </a:r>
          </a:p>
          <a:p>
            <a:r>
              <a:rPr lang="en-US" sz="1100" b="1" i="0">
                <a:solidFill>
                  <a:schemeClr val="accent1"/>
                </a:solidFill>
                <a:latin typeface="Volte Semibold" pitchFamily="2" charset="77"/>
                <a:hlinkClick r:id="rId8"/>
              </a:rPr>
              <a:t>Click this link in show mode to download </a:t>
            </a:r>
            <a:br>
              <a:rPr lang="en-US" sz="1100" b="1" i="0">
                <a:solidFill>
                  <a:schemeClr val="accent1"/>
                </a:solidFill>
                <a:latin typeface="Volte Semibold" pitchFamily="2" charset="77"/>
                <a:hlinkClick r:id="rId8"/>
              </a:rPr>
            </a:br>
            <a:r>
              <a:rPr lang="en-US" sz="1100" b="1" i="0">
                <a:solidFill>
                  <a:schemeClr val="accent1"/>
                </a:solidFill>
                <a:latin typeface="Volte Semibold" pitchFamily="2" charset="77"/>
                <a:hlinkClick r:id="rId8"/>
              </a:rPr>
              <a:t>pre-designed slides.</a:t>
            </a:r>
            <a:endParaRPr lang="en-US" sz="1100" b="1" i="0">
              <a:solidFill>
                <a:schemeClr val="accent1"/>
              </a:solidFill>
              <a:latin typeface="Volte Semibold" pitchFamily="2" charset="77"/>
            </a:endParaRPr>
          </a:p>
        </p:txBody>
      </p:sp>
      <p:sp>
        <p:nvSpPr>
          <p:cNvPr id="24" name="TextBox 23">
            <a:extLst>
              <a:ext uri="{FF2B5EF4-FFF2-40B4-BE49-F238E27FC236}">
                <a16:creationId xmlns:a16="http://schemas.microsoft.com/office/drawing/2014/main" id="{2BD422F5-2E77-4D78-2777-04FF327B22EC}"/>
              </a:ext>
            </a:extLst>
          </p:cNvPr>
          <p:cNvSpPr txBox="1"/>
          <p:nvPr/>
        </p:nvSpPr>
        <p:spPr>
          <a:xfrm>
            <a:off x="8541329" y="4078687"/>
            <a:ext cx="3694092" cy="276999"/>
          </a:xfrm>
          <a:prstGeom prst="rect">
            <a:avLst/>
          </a:prstGeom>
          <a:noFill/>
        </p:spPr>
        <p:txBody>
          <a:bodyPr wrap="square" rtlCol="0">
            <a:spAutoFit/>
          </a:bodyPr>
          <a:lstStyle/>
          <a:p>
            <a:r>
              <a:rPr lang="en-US" sz="1200" b="1">
                <a:solidFill>
                  <a:schemeClr val="bg1"/>
                </a:solidFill>
                <a:latin typeface="Volte Semibold" pitchFamily="2" charset="77"/>
              </a:rPr>
              <a:t>Logos </a:t>
            </a:r>
          </a:p>
        </p:txBody>
      </p:sp>
      <p:cxnSp>
        <p:nvCxnSpPr>
          <p:cNvPr id="25" name="Straight Connector 24">
            <a:extLst>
              <a:ext uri="{FF2B5EF4-FFF2-40B4-BE49-F238E27FC236}">
                <a16:creationId xmlns:a16="http://schemas.microsoft.com/office/drawing/2014/main" id="{03025FFA-3A76-8DFE-CD42-B4973B5091C7}"/>
              </a:ext>
            </a:extLst>
          </p:cNvPr>
          <p:cNvCxnSpPr>
            <a:cxnSpLocks/>
          </p:cNvCxnSpPr>
          <p:nvPr/>
        </p:nvCxnSpPr>
        <p:spPr>
          <a:xfrm>
            <a:off x="8263952" y="4386365"/>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Text Placeholder 6">
            <a:extLst>
              <a:ext uri="{FF2B5EF4-FFF2-40B4-BE49-F238E27FC236}">
                <a16:creationId xmlns:a16="http://schemas.microsoft.com/office/drawing/2014/main" id="{218CEB46-3524-8E6F-D0FA-A72B41237AB5}"/>
              </a:ext>
            </a:extLst>
          </p:cNvPr>
          <p:cNvSpPr txBox="1">
            <a:spLocks/>
          </p:cNvSpPr>
          <p:nvPr/>
        </p:nvSpPr>
        <p:spPr>
          <a:xfrm>
            <a:off x="8181829" y="4518375"/>
            <a:ext cx="3278017" cy="377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l" defTabSz="914400" rtl="0" eaLnBrk="1" latinLnBrk="0" hangingPunct="1">
              <a:lnSpc>
                <a:spcPct val="90000"/>
              </a:lnSpc>
              <a:spcBef>
                <a:spcPts val="1000"/>
              </a:spcBef>
              <a:buClr>
                <a:schemeClr val="accent1"/>
              </a:buClr>
              <a:buFont typeface="Arial" panose="020B0604020202020204" pitchFamily="34" charset="0"/>
              <a:buChar char="•"/>
            </a:pPr>
            <a:r>
              <a:rPr lang="en-US" sz="1100" b="1" i="0" u="sng" kern="1200">
                <a:solidFill>
                  <a:schemeClr val="accent1"/>
                </a:solidFill>
                <a:latin typeface="Volte Semibold" pitchFamily="2" charset="77"/>
                <a:ea typeface="+mn-ea"/>
                <a:cs typeface="+mn-cs"/>
                <a:hlinkClick r:id="rId9"/>
              </a:rPr>
              <a:t>Click this link in show mode to download the CoreAI, Publicis and other client logos.</a:t>
            </a:r>
            <a:endParaRPr lang="en-US" sz="1100" b="1" i="0" u="sng" kern="1200">
              <a:solidFill>
                <a:schemeClr val="accent1"/>
              </a:solidFill>
              <a:latin typeface="Volte Semibold" pitchFamily="2" charset="77"/>
              <a:ea typeface="+mn-ea"/>
              <a:cs typeface="+mn-cs"/>
            </a:endParaRPr>
          </a:p>
        </p:txBody>
      </p:sp>
      <p:pic>
        <p:nvPicPr>
          <p:cNvPr id="30" name="Picture 29" descr="A blue and black logo&#10;&#10;AI-generated content may be incorrect.">
            <a:extLst>
              <a:ext uri="{FF2B5EF4-FFF2-40B4-BE49-F238E27FC236}">
                <a16:creationId xmlns:a16="http://schemas.microsoft.com/office/drawing/2014/main" id="{FF59C786-5720-CE3A-82E1-28024CA035E2}"/>
              </a:ext>
            </a:extLst>
          </p:cNvPr>
          <p:cNvPicPr>
            <a:picLocks noChangeAspect="1"/>
          </p:cNvPicPr>
          <p:nvPr/>
        </p:nvPicPr>
        <p:blipFill>
          <a:blip r:embed="rId10"/>
          <a:stretch>
            <a:fillRect/>
          </a:stretch>
        </p:blipFill>
        <p:spPr>
          <a:xfrm>
            <a:off x="4240850" y="985009"/>
            <a:ext cx="218003" cy="218003"/>
          </a:xfrm>
          <a:prstGeom prst="rect">
            <a:avLst/>
          </a:prstGeom>
        </p:spPr>
      </p:pic>
      <p:pic>
        <p:nvPicPr>
          <p:cNvPr id="44" name="Picture 43" descr="A screenshot of a color chart&#10;&#10;AI-generated content may be incorrect.">
            <a:extLst>
              <a:ext uri="{FF2B5EF4-FFF2-40B4-BE49-F238E27FC236}">
                <a16:creationId xmlns:a16="http://schemas.microsoft.com/office/drawing/2014/main" id="{DE1186CB-EE08-CE05-C9CA-993E88A645B5}"/>
              </a:ext>
            </a:extLst>
          </p:cNvPr>
          <p:cNvPicPr>
            <a:picLocks noChangeAspect="1"/>
          </p:cNvPicPr>
          <p:nvPr/>
        </p:nvPicPr>
        <p:blipFill>
          <a:blip r:embed="rId11"/>
          <a:stretch>
            <a:fillRect/>
          </a:stretch>
        </p:blipFill>
        <p:spPr>
          <a:xfrm>
            <a:off x="531713" y="5429473"/>
            <a:ext cx="911805" cy="832720"/>
          </a:xfrm>
          <a:prstGeom prst="roundRect">
            <a:avLst>
              <a:gd name="adj" fmla="val 2241"/>
            </a:avLst>
          </a:prstGeom>
        </p:spPr>
      </p:pic>
      <p:grpSp>
        <p:nvGrpSpPr>
          <p:cNvPr id="45" name="Group 44">
            <a:extLst>
              <a:ext uri="{FF2B5EF4-FFF2-40B4-BE49-F238E27FC236}">
                <a16:creationId xmlns:a16="http://schemas.microsoft.com/office/drawing/2014/main" id="{14265D8F-944E-BC5E-E0F7-177141966305}"/>
              </a:ext>
            </a:extLst>
          </p:cNvPr>
          <p:cNvGrpSpPr/>
          <p:nvPr/>
        </p:nvGrpSpPr>
        <p:grpSpPr>
          <a:xfrm>
            <a:off x="1727283" y="5575889"/>
            <a:ext cx="1703756" cy="276999"/>
            <a:chOff x="436784" y="1431136"/>
            <a:chExt cx="7541402" cy="1226092"/>
          </a:xfrm>
        </p:grpSpPr>
        <p:sp>
          <p:nvSpPr>
            <p:cNvPr id="46" name="Rectangle 45">
              <a:extLst>
                <a:ext uri="{FF2B5EF4-FFF2-40B4-BE49-F238E27FC236}">
                  <a16:creationId xmlns:a16="http://schemas.microsoft.com/office/drawing/2014/main" id="{CB382C86-D0D7-CCF5-2B0C-71C257E5684F}"/>
                </a:ext>
              </a:extLst>
            </p:cNvPr>
            <p:cNvSpPr/>
            <p:nvPr/>
          </p:nvSpPr>
          <p:spPr>
            <a:xfrm>
              <a:off x="1939469" y="1431136"/>
              <a:ext cx="1509679" cy="1226092"/>
            </a:xfrm>
            <a:prstGeom prst="rect">
              <a:avLst/>
            </a:prstGeom>
            <a:solidFill>
              <a:srgbClr val="017E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Rectangle 46">
              <a:extLst>
                <a:ext uri="{FF2B5EF4-FFF2-40B4-BE49-F238E27FC236}">
                  <a16:creationId xmlns:a16="http://schemas.microsoft.com/office/drawing/2014/main" id="{FA8AF79D-D96F-63B1-2204-4571BE9C50EA}"/>
                </a:ext>
              </a:extLst>
            </p:cNvPr>
            <p:cNvSpPr/>
            <p:nvPr/>
          </p:nvSpPr>
          <p:spPr>
            <a:xfrm>
              <a:off x="4958828" y="1431136"/>
              <a:ext cx="1509679" cy="1226092"/>
            </a:xfrm>
            <a:prstGeom prst="rect">
              <a:avLst/>
            </a:prstGeom>
            <a:solidFill>
              <a:srgbClr val="4B75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Rectangle 47">
              <a:extLst>
                <a:ext uri="{FF2B5EF4-FFF2-40B4-BE49-F238E27FC236}">
                  <a16:creationId xmlns:a16="http://schemas.microsoft.com/office/drawing/2014/main" id="{7F4C96C4-1C2F-EE7D-F569-E2193DC4F304}"/>
                </a:ext>
              </a:extLst>
            </p:cNvPr>
            <p:cNvSpPr/>
            <p:nvPr/>
          </p:nvSpPr>
          <p:spPr>
            <a:xfrm>
              <a:off x="6468507" y="1431136"/>
              <a:ext cx="1509679" cy="1226092"/>
            </a:xfrm>
            <a:prstGeom prst="rect">
              <a:avLst/>
            </a:prstGeom>
            <a:solidFill>
              <a:srgbClr val="E6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Rectangle 48">
              <a:extLst>
                <a:ext uri="{FF2B5EF4-FFF2-40B4-BE49-F238E27FC236}">
                  <a16:creationId xmlns:a16="http://schemas.microsoft.com/office/drawing/2014/main" id="{563FAB41-AE31-35D9-7E47-7C9359A1FEA9}"/>
                </a:ext>
              </a:extLst>
            </p:cNvPr>
            <p:cNvSpPr/>
            <p:nvPr/>
          </p:nvSpPr>
          <p:spPr>
            <a:xfrm>
              <a:off x="436784" y="1431136"/>
              <a:ext cx="1509679" cy="1226092"/>
            </a:xfrm>
            <a:prstGeom prst="rect">
              <a:avLst/>
            </a:prstGeom>
            <a:solidFill>
              <a:srgbClr val="222E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Rectangle 49">
              <a:extLst>
                <a:ext uri="{FF2B5EF4-FFF2-40B4-BE49-F238E27FC236}">
                  <a16:creationId xmlns:a16="http://schemas.microsoft.com/office/drawing/2014/main" id="{59F0DCE9-9EC6-4883-9F40-5348C1E35906}"/>
                </a:ext>
              </a:extLst>
            </p:cNvPr>
            <p:cNvSpPr/>
            <p:nvPr/>
          </p:nvSpPr>
          <p:spPr>
            <a:xfrm>
              <a:off x="3449149" y="1431136"/>
              <a:ext cx="1509679" cy="1226092"/>
            </a:xfrm>
            <a:prstGeom prst="rect">
              <a:avLst/>
            </a:prstGeom>
            <a:solidFill>
              <a:srgbClr val="2D46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1" name="Group 50">
            <a:extLst>
              <a:ext uri="{FF2B5EF4-FFF2-40B4-BE49-F238E27FC236}">
                <a16:creationId xmlns:a16="http://schemas.microsoft.com/office/drawing/2014/main" id="{3FE41AC0-D683-13B5-BAB8-07D5C4AFA39D}"/>
              </a:ext>
            </a:extLst>
          </p:cNvPr>
          <p:cNvGrpSpPr/>
          <p:nvPr/>
        </p:nvGrpSpPr>
        <p:grpSpPr>
          <a:xfrm>
            <a:off x="1727283" y="6123693"/>
            <a:ext cx="1703756" cy="276999"/>
            <a:chOff x="436784" y="1431136"/>
            <a:chExt cx="7541402" cy="1226092"/>
          </a:xfrm>
        </p:grpSpPr>
        <p:sp>
          <p:nvSpPr>
            <p:cNvPr id="52" name="Rectangle 51">
              <a:extLst>
                <a:ext uri="{FF2B5EF4-FFF2-40B4-BE49-F238E27FC236}">
                  <a16:creationId xmlns:a16="http://schemas.microsoft.com/office/drawing/2014/main" id="{238F13E4-B32F-2F68-249E-F5787707462B}"/>
                </a:ext>
              </a:extLst>
            </p:cNvPr>
            <p:cNvSpPr/>
            <p:nvPr/>
          </p:nvSpPr>
          <p:spPr>
            <a:xfrm>
              <a:off x="1939469" y="1431136"/>
              <a:ext cx="1509679" cy="122609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3" name="Rectangle 52">
              <a:extLst>
                <a:ext uri="{FF2B5EF4-FFF2-40B4-BE49-F238E27FC236}">
                  <a16:creationId xmlns:a16="http://schemas.microsoft.com/office/drawing/2014/main" id="{E67CBF7F-E7E0-8E42-0362-C055DE0FC3BD}"/>
                </a:ext>
              </a:extLst>
            </p:cNvPr>
            <p:cNvSpPr/>
            <p:nvPr/>
          </p:nvSpPr>
          <p:spPr>
            <a:xfrm>
              <a:off x="4958828" y="1431136"/>
              <a:ext cx="1509679" cy="122609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ectangle 53">
              <a:extLst>
                <a:ext uri="{FF2B5EF4-FFF2-40B4-BE49-F238E27FC236}">
                  <a16:creationId xmlns:a16="http://schemas.microsoft.com/office/drawing/2014/main" id="{03EBFC3F-5B1A-085F-89FB-CDA92C075688}"/>
                </a:ext>
              </a:extLst>
            </p:cNvPr>
            <p:cNvSpPr/>
            <p:nvPr/>
          </p:nvSpPr>
          <p:spPr>
            <a:xfrm>
              <a:off x="6468507" y="1431136"/>
              <a:ext cx="1509679" cy="1226092"/>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5" name="Rectangle 54">
              <a:extLst>
                <a:ext uri="{FF2B5EF4-FFF2-40B4-BE49-F238E27FC236}">
                  <a16:creationId xmlns:a16="http://schemas.microsoft.com/office/drawing/2014/main" id="{CE785EA4-769E-0925-C656-BB399A59CF80}"/>
                </a:ext>
              </a:extLst>
            </p:cNvPr>
            <p:cNvSpPr/>
            <p:nvPr/>
          </p:nvSpPr>
          <p:spPr>
            <a:xfrm>
              <a:off x="436784" y="1431136"/>
              <a:ext cx="1509679" cy="122609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6" name="Rectangle 55">
              <a:extLst>
                <a:ext uri="{FF2B5EF4-FFF2-40B4-BE49-F238E27FC236}">
                  <a16:creationId xmlns:a16="http://schemas.microsoft.com/office/drawing/2014/main" id="{09D3A133-72B2-96FB-128D-A8B880FB3C1D}"/>
                </a:ext>
              </a:extLst>
            </p:cNvPr>
            <p:cNvSpPr/>
            <p:nvPr/>
          </p:nvSpPr>
          <p:spPr>
            <a:xfrm>
              <a:off x="3449149" y="1431136"/>
              <a:ext cx="1509679" cy="12260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57" name="TextBox 56">
            <a:extLst>
              <a:ext uri="{FF2B5EF4-FFF2-40B4-BE49-F238E27FC236}">
                <a16:creationId xmlns:a16="http://schemas.microsoft.com/office/drawing/2014/main" id="{16500036-87C4-1A16-11CF-9451A38D88E9}"/>
              </a:ext>
            </a:extLst>
          </p:cNvPr>
          <p:cNvSpPr txBox="1"/>
          <p:nvPr/>
        </p:nvSpPr>
        <p:spPr>
          <a:xfrm>
            <a:off x="1640089" y="5339619"/>
            <a:ext cx="1790950" cy="261610"/>
          </a:xfrm>
          <a:prstGeom prst="rect">
            <a:avLst/>
          </a:prstGeom>
          <a:noFill/>
        </p:spPr>
        <p:txBody>
          <a:bodyPr wrap="square" rtlCol="0">
            <a:spAutoFit/>
          </a:bodyPr>
          <a:lstStyle/>
          <a:p>
            <a:r>
              <a:rPr lang="en-US" sz="1050" b="1">
                <a:solidFill>
                  <a:schemeClr val="bg1"/>
                </a:solidFill>
                <a:latin typeface="Volte Semibold" pitchFamily="2" charset="77"/>
              </a:rPr>
              <a:t>Primary Colors</a:t>
            </a:r>
          </a:p>
        </p:txBody>
      </p:sp>
      <p:sp>
        <p:nvSpPr>
          <p:cNvPr id="58" name="TextBox 57">
            <a:extLst>
              <a:ext uri="{FF2B5EF4-FFF2-40B4-BE49-F238E27FC236}">
                <a16:creationId xmlns:a16="http://schemas.microsoft.com/office/drawing/2014/main" id="{C4F7961B-176A-5983-3367-D4ECBC0D4E82}"/>
              </a:ext>
            </a:extLst>
          </p:cNvPr>
          <p:cNvSpPr txBox="1"/>
          <p:nvPr/>
        </p:nvSpPr>
        <p:spPr>
          <a:xfrm>
            <a:off x="1640088" y="5890742"/>
            <a:ext cx="1843223" cy="261610"/>
          </a:xfrm>
          <a:prstGeom prst="rect">
            <a:avLst/>
          </a:prstGeom>
          <a:noFill/>
        </p:spPr>
        <p:txBody>
          <a:bodyPr wrap="square" rtlCol="0">
            <a:spAutoFit/>
          </a:bodyPr>
          <a:lstStyle/>
          <a:p>
            <a:r>
              <a:rPr lang="en-US" sz="1050" b="1">
                <a:solidFill>
                  <a:schemeClr val="bg1"/>
                </a:solidFill>
                <a:latin typeface="Volte Semibold" pitchFamily="2" charset="77"/>
              </a:rPr>
              <a:t>Secondary Colors</a:t>
            </a:r>
          </a:p>
        </p:txBody>
      </p:sp>
      <p:pic>
        <p:nvPicPr>
          <p:cNvPr id="59" name="Picture 58" descr="A blue and black logo&#10;&#10;AI-generated content may be incorrect.">
            <a:extLst>
              <a:ext uri="{FF2B5EF4-FFF2-40B4-BE49-F238E27FC236}">
                <a16:creationId xmlns:a16="http://schemas.microsoft.com/office/drawing/2014/main" id="{E79E49E7-F1F3-C866-61BC-3F8DA240F5E2}"/>
              </a:ext>
            </a:extLst>
          </p:cNvPr>
          <p:cNvPicPr>
            <a:picLocks noChangeAspect="1"/>
          </p:cNvPicPr>
          <p:nvPr/>
        </p:nvPicPr>
        <p:blipFill>
          <a:blip r:embed="rId12"/>
          <a:stretch>
            <a:fillRect/>
          </a:stretch>
        </p:blipFill>
        <p:spPr>
          <a:xfrm>
            <a:off x="462870" y="996365"/>
            <a:ext cx="233594" cy="233594"/>
          </a:xfrm>
          <a:prstGeom prst="rect">
            <a:avLst/>
          </a:prstGeom>
        </p:spPr>
      </p:pic>
      <p:pic>
        <p:nvPicPr>
          <p:cNvPr id="60" name="Picture 59" descr="A blue and black icon with a dropper and a rectangular box&#10;&#10;AI-generated content may be incorrect.">
            <a:extLst>
              <a:ext uri="{FF2B5EF4-FFF2-40B4-BE49-F238E27FC236}">
                <a16:creationId xmlns:a16="http://schemas.microsoft.com/office/drawing/2014/main" id="{3A4B8EB7-FE01-416C-8124-18A04A7AEF5E}"/>
              </a:ext>
            </a:extLst>
          </p:cNvPr>
          <p:cNvPicPr>
            <a:picLocks noChangeAspect="1"/>
          </p:cNvPicPr>
          <p:nvPr/>
        </p:nvPicPr>
        <p:blipFill>
          <a:blip r:embed="rId13"/>
          <a:stretch>
            <a:fillRect/>
          </a:stretch>
        </p:blipFill>
        <p:spPr>
          <a:xfrm>
            <a:off x="337327" y="4046943"/>
            <a:ext cx="312447" cy="312447"/>
          </a:xfrm>
          <a:prstGeom prst="rect">
            <a:avLst/>
          </a:prstGeom>
        </p:spPr>
      </p:pic>
      <p:pic>
        <p:nvPicPr>
          <p:cNvPr id="61" name="Picture 60" descr="A stack of papers with a circle and a circle&#10;&#10;AI-generated content may be incorrect.">
            <a:extLst>
              <a:ext uri="{FF2B5EF4-FFF2-40B4-BE49-F238E27FC236}">
                <a16:creationId xmlns:a16="http://schemas.microsoft.com/office/drawing/2014/main" id="{77B16C13-DE80-0DC0-906D-DA7DF347FDFB}"/>
              </a:ext>
            </a:extLst>
          </p:cNvPr>
          <p:cNvPicPr>
            <a:picLocks noChangeAspect="1"/>
          </p:cNvPicPr>
          <p:nvPr/>
        </p:nvPicPr>
        <p:blipFill>
          <a:blip r:embed="rId14"/>
          <a:stretch>
            <a:fillRect/>
          </a:stretch>
        </p:blipFill>
        <p:spPr>
          <a:xfrm>
            <a:off x="4309971" y="4101884"/>
            <a:ext cx="239626" cy="239626"/>
          </a:xfrm>
          <a:prstGeom prst="rect">
            <a:avLst/>
          </a:prstGeom>
        </p:spPr>
      </p:pic>
      <p:pic>
        <p:nvPicPr>
          <p:cNvPr id="62" name="Picture 61" descr="A blue and black logo&#10;&#10;AI-generated content may be incorrect.">
            <a:extLst>
              <a:ext uri="{FF2B5EF4-FFF2-40B4-BE49-F238E27FC236}">
                <a16:creationId xmlns:a16="http://schemas.microsoft.com/office/drawing/2014/main" id="{107B21F3-F4F4-F9A1-76A8-391FC437A097}"/>
              </a:ext>
            </a:extLst>
          </p:cNvPr>
          <p:cNvPicPr>
            <a:picLocks noChangeAspect="1"/>
          </p:cNvPicPr>
          <p:nvPr/>
        </p:nvPicPr>
        <p:blipFill>
          <a:blip r:embed="rId15"/>
          <a:stretch>
            <a:fillRect/>
          </a:stretch>
        </p:blipFill>
        <p:spPr>
          <a:xfrm>
            <a:off x="8225775" y="4092763"/>
            <a:ext cx="219285" cy="219285"/>
          </a:xfrm>
          <a:prstGeom prst="rect">
            <a:avLst/>
          </a:prstGeom>
        </p:spPr>
      </p:pic>
      <p:sp>
        <p:nvSpPr>
          <p:cNvPr id="65" name="TextBox 64">
            <a:extLst>
              <a:ext uri="{FF2B5EF4-FFF2-40B4-BE49-F238E27FC236}">
                <a16:creationId xmlns:a16="http://schemas.microsoft.com/office/drawing/2014/main" id="{8C48E9EA-0BEF-9662-8F5B-809A9D672F33}"/>
              </a:ext>
            </a:extLst>
          </p:cNvPr>
          <p:cNvSpPr txBox="1"/>
          <p:nvPr/>
        </p:nvSpPr>
        <p:spPr>
          <a:xfrm>
            <a:off x="352613" y="180329"/>
            <a:ext cx="8005323" cy="553998"/>
          </a:xfrm>
          <a:prstGeom prst="rect">
            <a:avLst/>
          </a:prstGeom>
          <a:noFill/>
        </p:spPr>
        <p:txBody>
          <a:bodyPr wrap="square">
            <a:spAutoFit/>
          </a:bodyPr>
          <a:lstStyle/>
          <a:p>
            <a:r>
              <a:rPr lang="en-US" sz="3000" b="0" i="0">
                <a:latin typeface="Volte Medium" pitchFamily="2" charset="77"/>
              </a:rPr>
              <a:t>CoreAI QUICK template guidelines</a:t>
            </a:r>
          </a:p>
        </p:txBody>
      </p:sp>
      <p:grpSp>
        <p:nvGrpSpPr>
          <p:cNvPr id="74" name="Group 73">
            <a:extLst>
              <a:ext uri="{FF2B5EF4-FFF2-40B4-BE49-F238E27FC236}">
                <a16:creationId xmlns:a16="http://schemas.microsoft.com/office/drawing/2014/main" id="{67A1F4E8-89EA-8A12-44AF-6440F03F108C}"/>
              </a:ext>
            </a:extLst>
          </p:cNvPr>
          <p:cNvGrpSpPr/>
          <p:nvPr/>
        </p:nvGrpSpPr>
        <p:grpSpPr>
          <a:xfrm>
            <a:off x="8293971" y="5060887"/>
            <a:ext cx="2437054" cy="1190393"/>
            <a:chOff x="7684992" y="5060887"/>
            <a:chExt cx="3223386" cy="1574482"/>
          </a:xfrm>
        </p:grpSpPr>
        <p:grpSp>
          <p:nvGrpSpPr>
            <p:cNvPr id="32" name="Group 31">
              <a:extLst>
                <a:ext uri="{FF2B5EF4-FFF2-40B4-BE49-F238E27FC236}">
                  <a16:creationId xmlns:a16="http://schemas.microsoft.com/office/drawing/2014/main" id="{29484B47-FA8D-18F0-BD92-37573664D5F7}"/>
                </a:ext>
              </a:extLst>
            </p:cNvPr>
            <p:cNvGrpSpPr/>
            <p:nvPr/>
          </p:nvGrpSpPr>
          <p:grpSpPr>
            <a:xfrm>
              <a:off x="7684994" y="5060887"/>
              <a:ext cx="3213454" cy="737171"/>
              <a:chOff x="4095239" y="5543379"/>
              <a:chExt cx="2315783" cy="531244"/>
            </a:xfrm>
          </p:grpSpPr>
          <p:sp>
            <p:nvSpPr>
              <p:cNvPr id="33" name="Rounded Rectangle 32">
                <a:extLst>
                  <a:ext uri="{FF2B5EF4-FFF2-40B4-BE49-F238E27FC236}">
                    <a16:creationId xmlns:a16="http://schemas.microsoft.com/office/drawing/2014/main" id="{8D8BA624-3211-B8F2-0BD7-AF9ACB16EE43}"/>
                  </a:ext>
                </a:extLst>
              </p:cNvPr>
              <p:cNvSpPr/>
              <p:nvPr/>
            </p:nvSpPr>
            <p:spPr>
              <a:xfrm>
                <a:off x="4095239" y="5543379"/>
                <a:ext cx="722521" cy="531244"/>
              </a:xfrm>
              <a:prstGeom prst="roundRect">
                <a:avLst>
                  <a:gd name="adj" fmla="val 5704"/>
                </a:avLst>
              </a:prstGeom>
              <a:solidFill>
                <a:srgbClr val="222E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4" name="Graphic 33">
                <a:extLst>
                  <a:ext uri="{FF2B5EF4-FFF2-40B4-BE49-F238E27FC236}">
                    <a16:creationId xmlns:a16="http://schemas.microsoft.com/office/drawing/2014/main" id="{1640F060-B312-BBE2-5BF9-A771C94FC8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7608" y="5761922"/>
                <a:ext cx="490736" cy="78517"/>
              </a:xfrm>
              <a:prstGeom prst="rect">
                <a:avLst/>
              </a:prstGeom>
            </p:spPr>
          </p:pic>
          <p:sp>
            <p:nvSpPr>
              <p:cNvPr id="35" name="Rounded Rectangle 34">
                <a:extLst>
                  <a:ext uri="{FF2B5EF4-FFF2-40B4-BE49-F238E27FC236}">
                    <a16:creationId xmlns:a16="http://schemas.microsoft.com/office/drawing/2014/main" id="{7C415543-4282-0A68-D797-D800BC95C14E}"/>
                  </a:ext>
                </a:extLst>
              </p:cNvPr>
              <p:cNvSpPr/>
              <p:nvPr/>
            </p:nvSpPr>
            <p:spPr>
              <a:xfrm>
                <a:off x="4892185" y="5543379"/>
                <a:ext cx="722521" cy="531244"/>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35" descr="A blue letter on a black background&#10;&#10;AI-generated content may be incorrect.">
                <a:extLst>
                  <a:ext uri="{FF2B5EF4-FFF2-40B4-BE49-F238E27FC236}">
                    <a16:creationId xmlns:a16="http://schemas.microsoft.com/office/drawing/2014/main" id="{B46AB087-0B58-DD9E-500A-310D40C49569}"/>
                  </a:ext>
                </a:extLst>
              </p:cNvPr>
              <p:cNvPicPr>
                <a:picLocks noChangeAspect="1"/>
              </p:cNvPicPr>
              <p:nvPr/>
            </p:nvPicPr>
            <p:blipFill>
              <a:blip r:embed="rId16"/>
              <a:stretch>
                <a:fillRect/>
              </a:stretch>
            </p:blipFill>
            <p:spPr>
              <a:xfrm>
                <a:off x="5004492" y="5762353"/>
                <a:ext cx="495679" cy="77656"/>
              </a:xfrm>
              <a:prstGeom prst="rect">
                <a:avLst/>
              </a:prstGeom>
            </p:spPr>
          </p:pic>
          <p:sp>
            <p:nvSpPr>
              <p:cNvPr id="37" name="Rounded Rectangle 36">
                <a:extLst>
                  <a:ext uri="{FF2B5EF4-FFF2-40B4-BE49-F238E27FC236}">
                    <a16:creationId xmlns:a16="http://schemas.microsoft.com/office/drawing/2014/main" id="{C1C06D4E-7A53-9CCA-BC4C-FA6D2F901255}"/>
                  </a:ext>
                </a:extLst>
              </p:cNvPr>
              <p:cNvSpPr/>
              <p:nvPr/>
            </p:nvSpPr>
            <p:spPr>
              <a:xfrm>
                <a:off x="5688501" y="5543379"/>
                <a:ext cx="722521" cy="531244"/>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Graphic 37">
                <a:extLst>
                  <a:ext uri="{FF2B5EF4-FFF2-40B4-BE49-F238E27FC236}">
                    <a16:creationId xmlns:a16="http://schemas.microsoft.com/office/drawing/2014/main" id="{22F3E0E6-1445-31FB-91FD-04DD5D63E0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99733" y="5761922"/>
                <a:ext cx="488044" cy="78087"/>
              </a:xfrm>
              <a:prstGeom prst="rect">
                <a:avLst/>
              </a:prstGeom>
            </p:spPr>
          </p:pic>
        </p:grpSp>
        <p:sp>
          <p:nvSpPr>
            <p:cNvPr id="40" name="Rounded Rectangle 39">
              <a:extLst>
                <a:ext uri="{FF2B5EF4-FFF2-40B4-BE49-F238E27FC236}">
                  <a16:creationId xmlns:a16="http://schemas.microsoft.com/office/drawing/2014/main" id="{6B332EC5-4A0D-BF90-D450-2BC6B59AFF4E}"/>
                </a:ext>
              </a:extLst>
            </p:cNvPr>
            <p:cNvSpPr/>
            <p:nvPr/>
          </p:nvSpPr>
          <p:spPr>
            <a:xfrm>
              <a:off x="7684992" y="5898198"/>
              <a:ext cx="1002593" cy="737171"/>
            </a:xfrm>
            <a:prstGeom prst="roundRect">
              <a:avLst>
                <a:gd name="adj" fmla="val 57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Rounded Rectangle 40">
              <a:extLst>
                <a:ext uri="{FF2B5EF4-FFF2-40B4-BE49-F238E27FC236}">
                  <a16:creationId xmlns:a16="http://schemas.microsoft.com/office/drawing/2014/main" id="{346AEE85-BD35-6F42-F05C-E5E5303FB6F5}"/>
                </a:ext>
              </a:extLst>
            </p:cNvPr>
            <p:cNvSpPr/>
            <p:nvPr/>
          </p:nvSpPr>
          <p:spPr>
            <a:xfrm>
              <a:off x="8790859" y="5898198"/>
              <a:ext cx="1002593" cy="737171"/>
            </a:xfrm>
            <a:prstGeom prst="roundRect">
              <a:avLst>
                <a:gd name="adj" fmla="val 5704"/>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3" name="Picture 42">
              <a:extLst>
                <a:ext uri="{FF2B5EF4-FFF2-40B4-BE49-F238E27FC236}">
                  <a16:creationId xmlns:a16="http://schemas.microsoft.com/office/drawing/2014/main" id="{03EB256E-A999-45D1-E250-E9BE1E7786BB}"/>
                </a:ext>
              </a:extLst>
            </p:cNvPr>
            <p:cNvPicPr>
              <a:picLocks noChangeAspect="1"/>
            </p:cNvPicPr>
            <p:nvPr/>
          </p:nvPicPr>
          <p:blipFill>
            <a:blip r:embed="rId19"/>
            <a:srcRect/>
            <a:stretch/>
          </p:blipFill>
          <p:spPr>
            <a:xfrm>
              <a:off x="7957010" y="6036177"/>
              <a:ext cx="458559" cy="446991"/>
            </a:xfrm>
            <a:prstGeom prst="rect">
              <a:avLst/>
            </a:prstGeom>
          </p:spPr>
        </p:pic>
        <p:sp>
          <p:nvSpPr>
            <p:cNvPr id="66" name="Rounded Rectangle 65">
              <a:extLst>
                <a:ext uri="{FF2B5EF4-FFF2-40B4-BE49-F238E27FC236}">
                  <a16:creationId xmlns:a16="http://schemas.microsoft.com/office/drawing/2014/main" id="{A26A2F3D-6BD0-30A7-4352-ED0D1A1785D9}"/>
                </a:ext>
              </a:extLst>
            </p:cNvPr>
            <p:cNvSpPr/>
            <p:nvPr/>
          </p:nvSpPr>
          <p:spPr>
            <a:xfrm>
              <a:off x="9905785" y="5898198"/>
              <a:ext cx="1002593" cy="737171"/>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7" name="Picture 66" descr="A logo with a lion head&#10;&#10;AI-generated content may be incorrect.">
              <a:extLst>
                <a:ext uri="{FF2B5EF4-FFF2-40B4-BE49-F238E27FC236}">
                  <a16:creationId xmlns:a16="http://schemas.microsoft.com/office/drawing/2014/main" id="{781DFA35-ECAE-A456-ECA1-4E0B31300D3B}"/>
                </a:ext>
              </a:extLst>
            </p:cNvPr>
            <p:cNvPicPr>
              <a:picLocks noChangeAspect="1"/>
            </p:cNvPicPr>
            <p:nvPr/>
          </p:nvPicPr>
          <p:blipFill>
            <a:blip r:embed="rId2"/>
            <a:srcRect l="30183" t="20651" r="29581" b="24392"/>
            <a:stretch/>
          </p:blipFill>
          <p:spPr>
            <a:xfrm>
              <a:off x="10165781" y="6036177"/>
              <a:ext cx="470066" cy="438912"/>
            </a:xfrm>
            <a:prstGeom prst="rect">
              <a:avLst/>
            </a:prstGeom>
          </p:spPr>
        </p:pic>
        <p:pic>
          <p:nvPicPr>
            <p:cNvPr id="68" name="Picture 67">
              <a:extLst>
                <a:ext uri="{FF2B5EF4-FFF2-40B4-BE49-F238E27FC236}">
                  <a16:creationId xmlns:a16="http://schemas.microsoft.com/office/drawing/2014/main" id="{830762A2-289C-D10F-3A46-4DD46118DFAD}"/>
                </a:ext>
              </a:extLst>
            </p:cNvPr>
            <p:cNvPicPr>
              <a:picLocks noChangeAspect="1"/>
            </p:cNvPicPr>
            <p:nvPr/>
          </p:nvPicPr>
          <p:blipFill>
            <a:blip r:embed="rId19"/>
            <a:srcRect/>
            <a:stretch/>
          </p:blipFill>
          <p:spPr>
            <a:xfrm>
              <a:off x="9079958" y="6036177"/>
              <a:ext cx="458559" cy="446991"/>
            </a:xfrm>
            <a:prstGeom prst="rect">
              <a:avLst/>
            </a:prstGeom>
          </p:spPr>
        </p:pic>
      </p:grpSp>
      <p:sp>
        <p:nvSpPr>
          <p:cNvPr id="69" name="TextBox 68">
            <a:extLst>
              <a:ext uri="{FF2B5EF4-FFF2-40B4-BE49-F238E27FC236}">
                <a16:creationId xmlns:a16="http://schemas.microsoft.com/office/drawing/2014/main" id="{A363EDC3-963D-EDD5-3371-59D395376257}"/>
              </a:ext>
            </a:extLst>
          </p:cNvPr>
          <p:cNvSpPr txBox="1"/>
          <p:nvPr/>
        </p:nvSpPr>
        <p:spPr>
          <a:xfrm>
            <a:off x="8491470"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Embedded Fonts</a:t>
            </a:r>
          </a:p>
        </p:txBody>
      </p:sp>
      <p:cxnSp>
        <p:nvCxnSpPr>
          <p:cNvPr id="70" name="Straight Connector 69">
            <a:extLst>
              <a:ext uri="{FF2B5EF4-FFF2-40B4-BE49-F238E27FC236}">
                <a16:creationId xmlns:a16="http://schemas.microsoft.com/office/drawing/2014/main" id="{F50945F4-65CA-0432-593F-BC58D7C4A130}"/>
              </a:ext>
            </a:extLst>
          </p:cNvPr>
          <p:cNvCxnSpPr>
            <a:cxnSpLocks/>
          </p:cNvCxnSpPr>
          <p:nvPr/>
        </p:nvCxnSpPr>
        <p:spPr>
          <a:xfrm>
            <a:off x="8266932"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pic>
        <p:nvPicPr>
          <p:cNvPr id="72" name="Picture 71" descr="A blue and black logo&#10;&#10;AI-generated content may be incorrect.">
            <a:extLst>
              <a:ext uri="{FF2B5EF4-FFF2-40B4-BE49-F238E27FC236}">
                <a16:creationId xmlns:a16="http://schemas.microsoft.com/office/drawing/2014/main" id="{FBDCA3E1-D519-0F15-11D7-1557A36E50C6}"/>
              </a:ext>
            </a:extLst>
          </p:cNvPr>
          <p:cNvPicPr>
            <a:picLocks noChangeAspect="1"/>
          </p:cNvPicPr>
          <p:nvPr/>
        </p:nvPicPr>
        <p:blipFill>
          <a:blip r:embed="rId10"/>
          <a:stretch>
            <a:fillRect/>
          </a:stretch>
        </p:blipFill>
        <p:spPr>
          <a:xfrm>
            <a:off x="8228755" y="985009"/>
            <a:ext cx="218003" cy="218003"/>
          </a:xfrm>
          <a:prstGeom prst="rect">
            <a:avLst/>
          </a:prstGeom>
        </p:spPr>
      </p:pic>
      <p:sp>
        <p:nvSpPr>
          <p:cNvPr id="73" name="Text Placeholder 6">
            <a:extLst>
              <a:ext uri="{FF2B5EF4-FFF2-40B4-BE49-F238E27FC236}">
                <a16:creationId xmlns:a16="http://schemas.microsoft.com/office/drawing/2014/main" id="{B4C0ADED-69D6-3321-DA33-8E6597767241}"/>
              </a:ext>
            </a:extLst>
          </p:cNvPr>
          <p:cNvSpPr txBox="1">
            <a:spLocks/>
          </p:cNvSpPr>
          <p:nvPr/>
        </p:nvSpPr>
        <p:spPr>
          <a:xfrm>
            <a:off x="8233624" y="1428527"/>
            <a:ext cx="3278017" cy="2846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100" b="0" i="0">
                <a:solidFill>
                  <a:schemeClr val="bg1"/>
                </a:solidFill>
                <a:latin typeface="Volte Light" pitchFamily="2" charset="77"/>
              </a:rPr>
              <a:t>Volte light</a:t>
            </a:r>
          </a:p>
          <a:p>
            <a:pPr>
              <a:lnSpc>
                <a:spcPct val="100000"/>
              </a:lnSpc>
              <a:spcBef>
                <a:spcPts val="0"/>
              </a:spcBef>
            </a:pPr>
            <a:r>
              <a:rPr lang="en-US" sz="1100" b="0" i="1">
                <a:solidFill>
                  <a:schemeClr val="bg1"/>
                </a:solidFill>
                <a:latin typeface="Volte Light Italic" pitchFamily="2" charset="77"/>
              </a:rPr>
              <a:t>Volte light italic</a:t>
            </a:r>
          </a:p>
          <a:p>
            <a:pPr>
              <a:lnSpc>
                <a:spcPct val="100000"/>
              </a:lnSpc>
              <a:spcBef>
                <a:spcPts val="0"/>
              </a:spcBef>
            </a:pPr>
            <a:r>
              <a:rPr lang="en-US" sz="1100" b="0" i="0">
                <a:solidFill>
                  <a:schemeClr val="bg1"/>
                </a:solidFill>
                <a:latin typeface="Volte" pitchFamily="2" charset="77"/>
              </a:rPr>
              <a:t>Volte regular</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1">
                <a:solidFill>
                  <a:schemeClr val="bg1"/>
                </a:solidFill>
                <a:latin typeface="Volte Italic" pitchFamily="2" charset="77"/>
              </a:rPr>
              <a:t>Volte regular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0">
                <a:solidFill>
                  <a:schemeClr val="bg1"/>
                </a:solidFill>
                <a:latin typeface="Volte Medium" pitchFamily="2" charset="77"/>
              </a:rPr>
              <a:t>Volte medium</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1">
                <a:solidFill>
                  <a:schemeClr val="bg1"/>
                </a:solidFill>
                <a:latin typeface="Volte Medium Italic" pitchFamily="2" charset="77"/>
              </a:rPr>
              <a:t>Volte medium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0">
                <a:solidFill>
                  <a:schemeClr val="bg1"/>
                </a:solidFill>
                <a:latin typeface="Volte Semibold" pitchFamily="2" charset="77"/>
              </a:rPr>
              <a:t>Volte semibold</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1">
                <a:solidFill>
                  <a:schemeClr val="bg1"/>
                </a:solidFill>
                <a:latin typeface="Volte Semibold Italic" pitchFamily="2" charset="77"/>
              </a:rPr>
              <a:t>Volte semibold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0">
                <a:solidFill>
                  <a:schemeClr val="bg1"/>
                </a:solidFill>
                <a:latin typeface="Volte" pitchFamily="2" charset="77"/>
              </a:rPr>
              <a:t>Volte bold</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1">
                <a:solidFill>
                  <a:schemeClr val="bg1"/>
                </a:solidFill>
                <a:latin typeface="Volte Bold Italic" pitchFamily="2" charset="77"/>
              </a:rPr>
              <a:t>Volte bold italic</a:t>
            </a:r>
          </a:p>
          <a:p>
            <a:pPr marL="0" indent="0">
              <a:lnSpc>
                <a:spcPct val="100000"/>
              </a:lnSpc>
              <a:spcBef>
                <a:spcPts val="0"/>
              </a:spcBef>
              <a:buNone/>
            </a:pPr>
            <a:endParaRPr lang="en-US" sz="1100" b="0" i="0">
              <a:solidFill>
                <a:schemeClr val="bg1"/>
              </a:solidFill>
              <a:latin typeface="Volte" pitchFamily="2" charset="77"/>
            </a:endParaRPr>
          </a:p>
        </p:txBody>
      </p:sp>
    </p:spTree>
    <p:extLst>
      <p:ext uri="{BB962C8B-B14F-4D97-AF65-F5344CB8AC3E}">
        <p14:creationId xmlns:p14="http://schemas.microsoft.com/office/powerpoint/2010/main" val="1709931321"/>
      </p:ext>
    </p:extLst>
  </p:cSld>
  <p:clrMapOvr>
    <a:masterClrMapping/>
  </p:clrMapOvr>
  <p:hf hdr="0" ftr="0" dt="0"/>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Headline Left">
    <p:spTree>
      <p:nvGrpSpPr>
        <p:cNvPr id="1" name=""/>
        <p:cNvGrpSpPr/>
        <p:nvPr/>
      </p:nvGrpSpPr>
      <p:grpSpPr>
        <a:xfrm>
          <a:off x="0" y="0"/>
          <a:ext cx="0" cy="0"/>
          <a:chOff x="0" y="0"/>
          <a:chExt cx="0" cy="0"/>
        </a:xfrm>
      </p:grpSpPr>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defRPr sz="3000" b="0" i="0">
                <a:solidFill>
                  <a:srgbClr val="222E49"/>
                </a:solidFill>
                <a:latin typeface="Volte Medium" pitchFamily="2" charset="77"/>
              </a:defRPr>
            </a:lvl1pPr>
          </a:lstStyle>
          <a:p>
            <a:r>
              <a:rPr lang="en-US"/>
              <a:t>Click to edit headline</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67309603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Headline Blue Banne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A1C85-A2B5-2E3F-A04A-581F6ADFD8FE}"/>
              </a:ext>
            </a:extLst>
          </p:cNvPr>
          <p:cNvSpPr/>
          <p:nvPr/>
        </p:nvSpPr>
        <p:spPr>
          <a:xfrm>
            <a:off x="0" y="0"/>
            <a:ext cx="12192000" cy="806246"/>
          </a:xfrm>
          <a:prstGeom prst="rect">
            <a:avLst/>
          </a:prstGeom>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69492"/>
            <a:ext cx="11471408" cy="667262"/>
          </a:xfrm>
        </p:spPr>
        <p:txBody>
          <a:bodyPr bIns="0" anchor="ctr">
            <a:noAutofit/>
          </a:bodyPr>
          <a:lstStyle>
            <a:lvl1pPr>
              <a:defRPr sz="2400" b="0" i="0">
                <a:solidFill>
                  <a:schemeClr val="tx2"/>
                </a:solidFill>
                <a:latin typeface="Volte Medium" pitchFamily="2" charset="77"/>
              </a:defRPr>
            </a:lvl1pPr>
          </a:lstStyle>
          <a:p>
            <a:r>
              <a:rPr lang="en-US"/>
              <a:t>Click to edit headline</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48821597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Headline Cent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lgn="ctr">
              <a:defRPr sz="3000" b="0" i="0">
                <a:solidFill>
                  <a:schemeClr val="tx1"/>
                </a:solidFill>
                <a:latin typeface="Volte Medium" pitchFamily="2" charset="77"/>
              </a:defRPr>
            </a:lvl1pPr>
          </a:lstStyle>
          <a:p>
            <a:r>
              <a:rPr lang="en-US"/>
              <a:t>Click to edit headline</a:t>
            </a:r>
          </a:p>
        </p:txBody>
      </p:sp>
      <p:sp>
        <p:nvSpPr>
          <p:cNvPr id="6" name="Espace réservé du pied de page 4">
            <a:extLst>
              <a:ext uri="{FF2B5EF4-FFF2-40B4-BE49-F238E27FC236}">
                <a16:creationId xmlns:a16="http://schemas.microsoft.com/office/drawing/2014/main" id="{26190580-A3F2-E53A-1443-328676AFE587}"/>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9" name="Picture 8" descr="A logo with a lion head&#10;&#10;AI-generated content may be incorrect.">
            <a:extLst>
              <a:ext uri="{FF2B5EF4-FFF2-40B4-BE49-F238E27FC236}">
                <a16:creationId xmlns:a16="http://schemas.microsoft.com/office/drawing/2014/main" id="{BEB0A2AD-1F5C-C5B4-4DF6-3FB915E4FD5E}"/>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0" name="Group 9">
            <a:extLst>
              <a:ext uri="{FF2B5EF4-FFF2-40B4-BE49-F238E27FC236}">
                <a16:creationId xmlns:a16="http://schemas.microsoft.com/office/drawing/2014/main" id="{D353442E-A73B-C780-C75C-88E4005C4AF4}"/>
              </a:ext>
            </a:extLst>
          </p:cNvPr>
          <p:cNvGrpSpPr/>
          <p:nvPr/>
        </p:nvGrpSpPr>
        <p:grpSpPr>
          <a:xfrm>
            <a:off x="0" y="6419087"/>
            <a:ext cx="1659885" cy="438911"/>
            <a:chOff x="0" y="6370254"/>
            <a:chExt cx="1844566" cy="487745"/>
          </a:xfrm>
        </p:grpSpPr>
        <p:pic>
          <p:nvPicPr>
            <p:cNvPr id="11" name="Picture 10">
              <a:extLst>
                <a:ext uri="{FF2B5EF4-FFF2-40B4-BE49-F238E27FC236}">
                  <a16:creationId xmlns:a16="http://schemas.microsoft.com/office/drawing/2014/main" id="{3EE68077-2BEF-24B6-E50A-87EB472E97CE}"/>
                </a:ext>
              </a:extLst>
            </p:cNvPr>
            <p:cNvPicPr>
              <a:picLocks noChangeAspect="1"/>
            </p:cNvPicPr>
            <p:nvPr/>
          </p:nvPicPr>
          <p:blipFill>
            <a:blip r:embed="rId3"/>
            <a:srcRect/>
            <a:stretch/>
          </p:blipFill>
          <p:spPr>
            <a:xfrm>
              <a:off x="0" y="6370254"/>
              <a:ext cx="1844566" cy="487745"/>
            </a:xfrm>
            <a:prstGeom prst="rect">
              <a:avLst/>
            </a:prstGeom>
          </p:spPr>
        </p:pic>
        <p:pic>
          <p:nvPicPr>
            <p:cNvPr id="13" name="Graphic 12">
              <a:extLst>
                <a:ext uri="{FF2B5EF4-FFF2-40B4-BE49-F238E27FC236}">
                  <a16:creationId xmlns:a16="http://schemas.microsoft.com/office/drawing/2014/main" id="{66D11751-2E1A-2A4C-0875-503B88E35F0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21013929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Headline + Subhea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A478D40F-E5D6-0DD3-814A-FF7CD398DB9F}"/>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0" name="Picture 9" descr="A logo with a lion head&#10;&#10;AI-generated content may be incorrect.">
            <a:extLst>
              <a:ext uri="{FF2B5EF4-FFF2-40B4-BE49-F238E27FC236}">
                <a16:creationId xmlns:a16="http://schemas.microsoft.com/office/drawing/2014/main" id="{B2322DB4-1FF9-68C2-E6FF-44700BC5233E}"/>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1" name="Group 10">
            <a:extLst>
              <a:ext uri="{FF2B5EF4-FFF2-40B4-BE49-F238E27FC236}">
                <a16:creationId xmlns:a16="http://schemas.microsoft.com/office/drawing/2014/main" id="{EC3E526A-2977-8A24-EB77-EBFC58439FAC}"/>
              </a:ext>
            </a:extLst>
          </p:cNvPr>
          <p:cNvGrpSpPr/>
          <p:nvPr/>
        </p:nvGrpSpPr>
        <p:grpSpPr>
          <a:xfrm>
            <a:off x="0" y="6419087"/>
            <a:ext cx="1659885" cy="438911"/>
            <a:chOff x="0" y="6370254"/>
            <a:chExt cx="1844566" cy="487745"/>
          </a:xfrm>
        </p:grpSpPr>
        <p:pic>
          <p:nvPicPr>
            <p:cNvPr id="13" name="Picture 12">
              <a:extLst>
                <a:ext uri="{FF2B5EF4-FFF2-40B4-BE49-F238E27FC236}">
                  <a16:creationId xmlns:a16="http://schemas.microsoft.com/office/drawing/2014/main" id="{409974AD-A00C-C053-3E2D-F4DE7DAD8073}"/>
                </a:ext>
              </a:extLst>
            </p:cNvPr>
            <p:cNvPicPr>
              <a:picLocks noChangeAspect="1"/>
            </p:cNvPicPr>
            <p:nvPr/>
          </p:nvPicPr>
          <p:blipFill>
            <a:blip r:embed="rId3"/>
            <a:srcRect/>
            <a:stretch/>
          </p:blipFill>
          <p:spPr>
            <a:xfrm>
              <a:off x="0" y="6370254"/>
              <a:ext cx="1844566" cy="487745"/>
            </a:xfrm>
            <a:prstGeom prst="rect">
              <a:avLst/>
            </a:prstGeom>
          </p:spPr>
        </p:pic>
        <p:pic>
          <p:nvPicPr>
            <p:cNvPr id="14" name="Graphic 13">
              <a:extLst>
                <a:ext uri="{FF2B5EF4-FFF2-40B4-BE49-F238E27FC236}">
                  <a16:creationId xmlns:a16="http://schemas.microsoft.com/office/drawing/2014/main" id="{F595CA03-558D-5557-A229-7E110A272EC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413700637"/>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Headline + Subhead + Bod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3" y="1552575"/>
            <a:ext cx="11471275" cy="44304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80470F41-F357-9090-B51B-1D51009A2858}"/>
              </a:ext>
            </a:extLst>
          </p:cNvPr>
          <p:cNvGrpSpPr/>
          <p:nvPr/>
        </p:nvGrpSpPr>
        <p:grpSpPr>
          <a:xfrm>
            <a:off x="0" y="6419087"/>
            <a:ext cx="1659885" cy="438911"/>
            <a:chOff x="0" y="6370254"/>
            <a:chExt cx="1844566" cy="487745"/>
          </a:xfrm>
        </p:grpSpPr>
        <p:pic>
          <p:nvPicPr>
            <p:cNvPr id="14" name="Picture 13">
              <a:extLst>
                <a:ext uri="{FF2B5EF4-FFF2-40B4-BE49-F238E27FC236}">
                  <a16:creationId xmlns:a16="http://schemas.microsoft.com/office/drawing/2014/main" id="{130A94BF-BA55-921F-E02A-319A81DCFCBE}"/>
                </a:ext>
              </a:extLst>
            </p:cNvPr>
            <p:cNvPicPr>
              <a:picLocks noChangeAspect="1"/>
            </p:cNvPicPr>
            <p:nvPr/>
          </p:nvPicPr>
          <p:blipFill>
            <a:blip r:embed="rId3"/>
            <a:srcRect/>
            <a:stretch/>
          </p:blipFill>
          <p:spPr>
            <a:xfrm>
              <a:off x="0" y="6370254"/>
              <a:ext cx="1844566" cy="487745"/>
            </a:xfrm>
            <a:prstGeom prst="rect">
              <a:avLst/>
            </a:prstGeom>
          </p:spPr>
        </p:pic>
        <p:pic>
          <p:nvPicPr>
            <p:cNvPr id="15" name="Graphic 14">
              <a:extLst>
                <a:ext uri="{FF2B5EF4-FFF2-40B4-BE49-F238E27FC236}">
                  <a16:creationId xmlns:a16="http://schemas.microsoft.com/office/drawing/2014/main" id="{58EAF491-ED19-DA52-2818-743AC3E86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4241790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ALX Mess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414"/>
            <a:ext cx="12192000" cy="6857171"/>
          </a:xfrm>
          <a:prstGeom prst="rect">
            <a:avLst/>
          </a:prstGeom>
        </p:spPr>
      </p:pic>
      <p:sp>
        <p:nvSpPr>
          <p:cNvPr id="2" name="Text Placeholder 12">
            <a:extLst>
              <a:ext uri="{FF2B5EF4-FFF2-40B4-BE49-F238E27FC236}">
                <a16:creationId xmlns:a16="http://schemas.microsoft.com/office/drawing/2014/main" id="{F7CE5941-6103-526A-3084-DCE4CE8DEE27}"/>
              </a:ext>
            </a:extLst>
          </p:cNvPr>
          <p:cNvSpPr>
            <a:spLocks noGrp="1"/>
          </p:cNvSpPr>
          <p:nvPr>
            <p:ph type="body" sz="quarter" idx="10" hasCustomPrompt="1"/>
          </p:nvPr>
        </p:nvSpPr>
        <p:spPr>
          <a:xfrm>
            <a:off x="1520313" y="3205504"/>
            <a:ext cx="9151374" cy="446992"/>
          </a:xfrm>
        </p:spPr>
        <p:txBody>
          <a:bodyPr>
            <a:noAutofit/>
          </a:bodyPr>
          <a:lstStyle>
            <a:lvl1pPr marL="720000" marR="0" indent="-625680" algn="ctr" defTabSz="914400" rtl="0" eaLnBrk="1" fontAlgn="ctr" latinLnBrk="0" hangingPunct="1">
              <a:lnSpc>
                <a:spcPct val="90000"/>
              </a:lnSpc>
              <a:spcBef>
                <a:spcPts val="3000"/>
              </a:spcBef>
              <a:spcAft>
                <a:spcPts val="3000"/>
              </a:spcAft>
              <a:buClrTx/>
              <a:buSzPct val="300000"/>
              <a:buFontTx/>
              <a:buBlip>
                <a:blip r:embed="rId3"/>
              </a:buBlip>
              <a:tabLst/>
              <a:defRPr lang="en-US" sz="2000" b="0" i="0" kern="1600" spc="0" baseline="0" dirty="0">
                <a:solidFill>
                  <a:schemeClr val="tx2"/>
                </a:solidFill>
                <a:latin typeface="Volte" pitchFamily="2" charset="77"/>
                <a:ea typeface="Verdana" panose="020B060403050404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Tree>
    <p:extLst>
      <p:ext uri="{BB962C8B-B14F-4D97-AF65-F5344CB8AC3E}">
        <p14:creationId xmlns:p14="http://schemas.microsoft.com/office/powerpoint/2010/main" val="2804290023"/>
      </p:ext>
    </p:extLst>
  </p:cSld>
  <p:clrMapOvr>
    <a:masterClrMapping/>
  </p:clrMapOvr>
  <p:hf hdr="0" ftr="0" dt="0"/>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ntent Lef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80470F41-F357-9090-B51B-1D51009A2858}"/>
              </a:ext>
            </a:extLst>
          </p:cNvPr>
          <p:cNvGrpSpPr/>
          <p:nvPr/>
        </p:nvGrpSpPr>
        <p:grpSpPr>
          <a:xfrm>
            <a:off x="0" y="6419087"/>
            <a:ext cx="1659885" cy="438911"/>
            <a:chOff x="0" y="6370254"/>
            <a:chExt cx="1844566" cy="487745"/>
          </a:xfrm>
        </p:grpSpPr>
        <p:pic>
          <p:nvPicPr>
            <p:cNvPr id="14" name="Picture 13">
              <a:extLst>
                <a:ext uri="{FF2B5EF4-FFF2-40B4-BE49-F238E27FC236}">
                  <a16:creationId xmlns:a16="http://schemas.microsoft.com/office/drawing/2014/main" id="{130A94BF-BA55-921F-E02A-319A81DCFCBE}"/>
                </a:ext>
              </a:extLst>
            </p:cNvPr>
            <p:cNvPicPr>
              <a:picLocks noChangeAspect="1"/>
            </p:cNvPicPr>
            <p:nvPr/>
          </p:nvPicPr>
          <p:blipFill>
            <a:blip r:embed="rId3"/>
            <a:srcRect/>
            <a:stretch/>
          </p:blipFill>
          <p:spPr>
            <a:xfrm>
              <a:off x="0" y="6370254"/>
              <a:ext cx="1844566" cy="487745"/>
            </a:xfrm>
            <a:prstGeom prst="rect">
              <a:avLst/>
            </a:prstGeom>
          </p:spPr>
        </p:pic>
        <p:pic>
          <p:nvPicPr>
            <p:cNvPr id="15" name="Graphic 14">
              <a:extLst>
                <a:ext uri="{FF2B5EF4-FFF2-40B4-BE49-F238E27FC236}">
                  <a16:creationId xmlns:a16="http://schemas.microsoft.com/office/drawing/2014/main" id="{58EAF491-ED19-DA52-2818-743AC3E86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3" name="Text Placeholder 9">
            <a:extLst>
              <a:ext uri="{FF2B5EF4-FFF2-40B4-BE49-F238E27FC236}">
                <a16:creationId xmlns:a16="http://schemas.microsoft.com/office/drawing/2014/main" id="{E278F06D-43E0-9F01-8A6A-AA574C9A0288}"/>
              </a:ext>
            </a:extLst>
          </p:cNvPr>
          <p:cNvSpPr>
            <a:spLocks noGrp="1"/>
          </p:cNvSpPr>
          <p:nvPr>
            <p:ph type="body" sz="quarter" idx="11" hasCustomPrompt="1"/>
          </p:nvPr>
        </p:nvSpPr>
        <p:spPr>
          <a:xfrm>
            <a:off x="354014" y="1552575"/>
            <a:ext cx="5325334" cy="443043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5" name="Straight Connector 4">
            <a:extLst>
              <a:ext uri="{FF2B5EF4-FFF2-40B4-BE49-F238E27FC236}">
                <a16:creationId xmlns:a16="http://schemas.microsoft.com/office/drawing/2014/main" id="{EE36A82A-B5DF-E041-E922-E075F9A6A355}"/>
              </a:ext>
            </a:extLst>
          </p:cNvPr>
          <p:cNvCxnSpPr>
            <a:cxnSpLocks/>
          </p:cNvCxnSpPr>
          <p:nvPr/>
        </p:nvCxnSpPr>
        <p:spPr>
          <a:xfrm>
            <a:off x="6096000" y="1552575"/>
            <a:ext cx="0" cy="4430439"/>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3510755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1"/>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7C6CDD7-AE1F-B834-5D3C-F57E1A685FE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11" name="Picture 10" descr="A logo with a lion head&#10;&#10;AI-generated content may be incorrect.">
            <a:extLst>
              <a:ext uri="{FF2B5EF4-FFF2-40B4-BE49-F238E27FC236}">
                <a16:creationId xmlns:a16="http://schemas.microsoft.com/office/drawing/2014/main" id="{AB227609-96FC-B700-99AA-730D38AE453D}"/>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80470F41-F357-9090-B51B-1D51009A2858}"/>
              </a:ext>
            </a:extLst>
          </p:cNvPr>
          <p:cNvGrpSpPr/>
          <p:nvPr/>
        </p:nvGrpSpPr>
        <p:grpSpPr>
          <a:xfrm>
            <a:off x="0" y="6419087"/>
            <a:ext cx="1659885" cy="438911"/>
            <a:chOff x="0" y="6370254"/>
            <a:chExt cx="1844566" cy="487745"/>
          </a:xfrm>
        </p:grpSpPr>
        <p:pic>
          <p:nvPicPr>
            <p:cNvPr id="14" name="Picture 13">
              <a:extLst>
                <a:ext uri="{FF2B5EF4-FFF2-40B4-BE49-F238E27FC236}">
                  <a16:creationId xmlns:a16="http://schemas.microsoft.com/office/drawing/2014/main" id="{130A94BF-BA55-921F-E02A-319A81DCFCBE}"/>
                </a:ext>
              </a:extLst>
            </p:cNvPr>
            <p:cNvPicPr>
              <a:picLocks noChangeAspect="1"/>
            </p:cNvPicPr>
            <p:nvPr/>
          </p:nvPicPr>
          <p:blipFill>
            <a:blip r:embed="rId3"/>
            <a:srcRect/>
            <a:stretch/>
          </p:blipFill>
          <p:spPr>
            <a:xfrm>
              <a:off x="0" y="6370254"/>
              <a:ext cx="1844566" cy="487745"/>
            </a:xfrm>
            <a:prstGeom prst="rect">
              <a:avLst/>
            </a:prstGeom>
          </p:spPr>
        </p:pic>
        <p:pic>
          <p:nvPicPr>
            <p:cNvPr id="15" name="Graphic 14">
              <a:extLst>
                <a:ext uri="{FF2B5EF4-FFF2-40B4-BE49-F238E27FC236}">
                  <a16:creationId xmlns:a16="http://schemas.microsoft.com/office/drawing/2014/main" id="{58EAF491-ED19-DA52-2818-743AC3E865F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6" name="Text Placeholder 9">
            <a:extLst>
              <a:ext uri="{FF2B5EF4-FFF2-40B4-BE49-F238E27FC236}">
                <a16:creationId xmlns:a16="http://schemas.microsoft.com/office/drawing/2014/main" id="{D3A77BC6-8DAB-A94F-4355-7AA6FCC0F9B8}"/>
              </a:ext>
            </a:extLst>
          </p:cNvPr>
          <p:cNvSpPr>
            <a:spLocks noGrp="1"/>
          </p:cNvSpPr>
          <p:nvPr>
            <p:ph type="body" sz="quarter" idx="11" hasCustomPrompt="1"/>
          </p:nvPr>
        </p:nvSpPr>
        <p:spPr>
          <a:xfrm>
            <a:off x="354015" y="2390862"/>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7" name="Straight Connector 6">
            <a:extLst>
              <a:ext uri="{FF2B5EF4-FFF2-40B4-BE49-F238E27FC236}">
                <a16:creationId xmlns:a16="http://schemas.microsoft.com/office/drawing/2014/main" id="{B5C06E2B-7E23-D81F-8716-03CD6A270AE3}"/>
              </a:ext>
            </a:extLst>
          </p:cNvPr>
          <p:cNvCxnSpPr>
            <a:cxnSpLocks/>
          </p:cNvCxnSpPr>
          <p:nvPr/>
        </p:nvCxnSpPr>
        <p:spPr>
          <a:xfrm>
            <a:off x="409103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8" name="Text Placeholder 9">
            <a:extLst>
              <a:ext uri="{FF2B5EF4-FFF2-40B4-BE49-F238E27FC236}">
                <a16:creationId xmlns:a16="http://schemas.microsoft.com/office/drawing/2014/main" id="{8CE1F522-47BD-38F5-74B8-F91E6FCDA465}"/>
              </a:ext>
            </a:extLst>
          </p:cNvPr>
          <p:cNvSpPr>
            <a:spLocks noGrp="1"/>
          </p:cNvSpPr>
          <p:nvPr>
            <p:ph type="body" sz="quarter" idx="12" hasCustomPrompt="1"/>
          </p:nvPr>
        </p:nvSpPr>
        <p:spPr>
          <a:xfrm>
            <a:off x="4322008" y="2390862"/>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0" name="Text Placeholder 9">
            <a:extLst>
              <a:ext uri="{FF2B5EF4-FFF2-40B4-BE49-F238E27FC236}">
                <a16:creationId xmlns:a16="http://schemas.microsoft.com/office/drawing/2014/main" id="{C1F184A4-80AB-1DB6-8BB3-830BD12A31D3}"/>
              </a:ext>
            </a:extLst>
          </p:cNvPr>
          <p:cNvSpPr>
            <a:spLocks noGrp="1"/>
          </p:cNvSpPr>
          <p:nvPr>
            <p:ph type="body" sz="quarter" idx="13" hasCustomPrompt="1"/>
          </p:nvPr>
        </p:nvSpPr>
        <p:spPr>
          <a:xfrm>
            <a:off x="8320190" y="2390861"/>
            <a:ext cx="3504922" cy="359215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12" name="Straight Connector 11">
            <a:extLst>
              <a:ext uri="{FF2B5EF4-FFF2-40B4-BE49-F238E27FC236}">
                <a16:creationId xmlns:a16="http://schemas.microsoft.com/office/drawing/2014/main" id="{C9B8F6BC-758C-C242-4DF4-9FF1E3742FE5}"/>
              </a:ext>
            </a:extLst>
          </p:cNvPr>
          <p:cNvCxnSpPr>
            <a:cxnSpLocks/>
          </p:cNvCxnSpPr>
          <p:nvPr/>
        </p:nvCxnSpPr>
        <p:spPr>
          <a:xfrm>
            <a:off x="807580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16" name="Text Placeholder 9">
            <a:extLst>
              <a:ext uri="{FF2B5EF4-FFF2-40B4-BE49-F238E27FC236}">
                <a16:creationId xmlns:a16="http://schemas.microsoft.com/office/drawing/2014/main" id="{BCA7AD51-B9A9-80EE-16EC-5AB957C4397A}"/>
              </a:ext>
            </a:extLst>
          </p:cNvPr>
          <p:cNvSpPr>
            <a:spLocks noGrp="1"/>
          </p:cNvSpPr>
          <p:nvPr>
            <p:ph type="body" sz="quarter" idx="14" hasCustomPrompt="1"/>
          </p:nvPr>
        </p:nvSpPr>
        <p:spPr>
          <a:xfrm>
            <a:off x="354015" y="1652631"/>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17" name="Text Placeholder 9">
            <a:extLst>
              <a:ext uri="{FF2B5EF4-FFF2-40B4-BE49-F238E27FC236}">
                <a16:creationId xmlns:a16="http://schemas.microsoft.com/office/drawing/2014/main" id="{F4E521A5-83B1-EE26-F1EE-ADCC5E4BDE0E}"/>
              </a:ext>
            </a:extLst>
          </p:cNvPr>
          <p:cNvSpPr>
            <a:spLocks noGrp="1"/>
          </p:cNvSpPr>
          <p:nvPr>
            <p:ph type="body" sz="quarter" idx="15" hasCustomPrompt="1"/>
          </p:nvPr>
        </p:nvSpPr>
        <p:spPr>
          <a:xfrm>
            <a:off x="4322008" y="1652631"/>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18" name="Text Placeholder 9">
            <a:extLst>
              <a:ext uri="{FF2B5EF4-FFF2-40B4-BE49-F238E27FC236}">
                <a16:creationId xmlns:a16="http://schemas.microsoft.com/office/drawing/2014/main" id="{FB4B12FB-9F77-3D62-4306-195C682888F9}"/>
              </a:ext>
            </a:extLst>
          </p:cNvPr>
          <p:cNvSpPr>
            <a:spLocks noGrp="1"/>
          </p:cNvSpPr>
          <p:nvPr>
            <p:ph type="body" sz="quarter" idx="16" hasCustomPrompt="1"/>
          </p:nvPr>
        </p:nvSpPr>
        <p:spPr>
          <a:xfrm>
            <a:off x="8320190" y="1652630"/>
            <a:ext cx="3504922" cy="597227"/>
          </a:xfrm>
        </p:spPr>
        <p:txBody>
          <a:bodyPr anchor="b"/>
          <a:lstStyle>
            <a:lvl1pPr marL="0" indent="0">
              <a:buNone/>
              <a:defRPr b="1" i="0">
                <a:solidFill>
                  <a:schemeClr val="tx1"/>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Tree>
    <p:extLst>
      <p:ext uri="{BB962C8B-B14F-4D97-AF65-F5344CB8AC3E}">
        <p14:creationId xmlns:p14="http://schemas.microsoft.com/office/powerpoint/2010/main" val="363032737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pli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l="26205" r="23795"/>
          <a:stretch>
            <a:fillRect/>
          </a:stretch>
        </p:blipFill>
        <p:spPr>
          <a:xfrm>
            <a:off x="6096000" y="0"/>
            <a:ext cx="6096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3" name="Group 2">
            <a:extLst>
              <a:ext uri="{FF2B5EF4-FFF2-40B4-BE49-F238E27FC236}">
                <a16:creationId xmlns:a16="http://schemas.microsoft.com/office/drawing/2014/main" id="{22CD5D34-8A67-FD46-30B1-D23F3C49237A}"/>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B1CA3017-2F40-BEFE-4CD0-B0C7CA5266F1}"/>
                </a:ext>
              </a:extLst>
            </p:cNvPr>
            <p:cNvPicPr>
              <a:picLocks noChangeAspect="1"/>
            </p:cNvPicPr>
            <p:nvPr/>
          </p:nvPicPr>
          <p:blipFill>
            <a:blip r:embed="rId4"/>
            <a:srcRect/>
            <a:stretch/>
          </p:blipFill>
          <p:spPr>
            <a:xfrm>
              <a:off x="0" y="6370254"/>
              <a:ext cx="1844566" cy="487745"/>
            </a:xfrm>
            <a:prstGeom prst="rect">
              <a:avLst/>
            </a:prstGeom>
          </p:spPr>
        </p:pic>
        <p:pic>
          <p:nvPicPr>
            <p:cNvPr id="7" name="Graphic 6">
              <a:extLst>
                <a:ext uri="{FF2B5EF4-FFF2-40B4-BE49-F238E27FC236}">
                  <a16:creationId xmlns:a16="http://schemas.microsoft.com/office/drawing/2014/main" id="{8A091825-0A36-8092-61E1-25726CC90F1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
        <p:nvSpPr>
          <p:cNvPr id="5" name="Title 1">
            <a:extLst>
              <a:ext uri="{FF2B5EF4-FFF2-40B4-BE49-F238E27FC236}">
                <a16:creationId xmlns:a16="http://schemas.microsoft.com/office/drawing/2014/main" id="{69DA709E-AE80-9FBE-84C1-8931F8EB53D0}"/>
              </a:ext>
            </a:extLst>
          </p:cNvPr>
          <p:cNvSpPr>
            <a:spLocks noGrp="1"/>
          </p:cNvSpPr>
          <p:nvPr>
            <p:ph type="title" hasCustomPrompt="1"/>
          </p:nvPr>
        </p:nvSpPr>
        <p:spPr>
          <a:xfrm>
            <a:off x="353704" y="365126"/>
            <a:ext cx="5139322" cy="1443796"/>
          </a:xfrm>
        </p:spPr>
        <p:txBody>
          <a:bodyPr anchor="t">
            <a:noAutofit/>
          </a:bodyPr>
          <a:lstStyle>
            <a:lvl1pPr>
              <a:defRPr sz="3000" b="0" i="0">
                <a:solidFill>
                  <a:schemeClr val="tx1"/>
                </a:solidFill>
                <a:latin typeface="Volte Medium" pitchFamily="2" charset="77"/>
              </a:defRPr>
            </a:lvl1pPr>
          </a:lstStyle>
          <a:p>
            <a:r>
              <a:rPr lang="en-US"/>
              <a:t>Click to edit headline</a:t>
            </a:r>
          </a:p>
        </p:txBody>
      </p:sp>
    </p:spTree>
    <p:extLst>
      <p:ext uri="{BB962C8B-B14F-4D97-AF65-F5344CB8AC3E}">
        <p14:creationId xmlns:p14="http://schemas.microsoft.com/office/powerpoint/2010/main" val="47327647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Just Footer">
    <p:spTree>
      <p:nvGrpSpPr>
        <p:cNvPr id="1" name=""/>
        <p:cNvGrpSpPr/>
        <p:nvPr/>
      </p:nvGrpSpPr>
      <p:grpSpPr>
        <a:xfrm>
          <a:off x="0" y="0"/>
          <a:ext cx="0" cy="0"/>
          <a:chOff x="0" y="0"/>
          <a:chExt cx="0" cy="0"/>
        </a:xfrm>
      </p:grpSpPr>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24330886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GUIDELINES-DO NOT DELE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A1C85-A2B5-2E3F-A04A-581F6ADFD8FE}"/>
              </a:ext>
            </a:extLst>
          </p:cNvPr>
          <p:cNvSpPr/>
          <p:nvPr/>
        </p:nvSpPr>
        <p:spPr>
          <a:xfrm>
            <a:off x="0" y="0"/>
            <a:ext cx="12192000" cy="806246"/>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userDrawn="1"/>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grpSp>
        <p:nvGrpSpPr>
          <p:cNvPr id="7" name="Group 6">
            <a:extLst>
              <a:ext uri="{FF2B5EF4-FFF2-40B4-BE49-F238E27FC236}">
                <a16:creationId xmlns:a16="http://schemas.microsoft.com/office/drawing/2014/main" id="{4F325D8A-308A-72AC-B928-BBD7E8110E37}"/>
              </a:ext>
            </a:extLst>
          </p:cNvPr>
          <p:cNvGrpSpPr/>
          <p:nvPr/>
        </p:nvGrpSpPr>
        <p:grpSpPr>
          <a:xfrm>
            <a:off x="435827" y="2486157"/>
            <a:ext cx="1858798" cy="1397490"/>
            <a:chOff x="711627" y="2320427"/>
            <a:chExt cx="5288844" cy="3976284"/>
          </a:xfrm>
        </p:grpSpPr>
        <p:pic>
          <p:nvPicPr>
            <p:cNvPr id="9" name="Picture 8" descr="A screenshot of a computer&#10;&#10;AI-generated content may be incorrect.">
              <a:extLst>
                <a:ext uri="{FF2B5EF4-FFF2-40B4-BE49-F238E27FC236}">
                  <a16:creationId xmlns:a16="http://schemas.microsoft.com/office/drawing/2014/main" id="{D2B3F45D-54DE-ABC2-1372-D3AF9D3FE46C}"/>
                </a:ext>
              </a:extLst>
            </p:cNvPr>
            <p:cNvPicPr>
              <a:picLocks noChangeAspect="1"/>
            </p:cNvPicPr>
            <p:nvPr/>
          </p:nvPicPr>
          <p:blipFill>
            <a:blip r:embed="rId6"/>
            <a:stretch>
              <a:fillRect/>
            </a:stretch>
          </p:blipFill>
          <p:spPr>
            <a:xfrm>
              <a:off x="711627" y="2320427"/>
              <a:ext cx="5288844" cy="3976284"/>
            </a:xfrm>
            <a:prstGeom prst="roundRect">
              <a:avLst>
                <a:gd name="adj" fmla="val 2241"/>
              </a:avLst>
            </a:prstGeom>
          </p:spPr>
        </p:pic>
        <p:sp>
          <p:nvSpPr>
            <p:cNvPr id="10" name="Rounded Rectangle 9">
              <a:extLst>
                <a:ext uri="{FF2B5EF4-FFF2-40B4-BE49-F238E27FC236}">
                  <a16:creationId xmlns:a16="http://schemas.microsoft.com/office/drawing/2014/main" id="{63AE4C4D-92AF-F736-B3A4-677D65EAEC75}"/>
                </a:ext>
              </a:extLst>
            </p:cNvPr>
            <p:cNvSpPr/>
            <p:nvPr/>
          </p:nvSpPr>
          <p:spPr>
            <a:xfrm>
              <a:off x="1450200" y="2605549"/>
              <a:ext cx="845575" cy="796414"/>
            </a:xfrm>
            <a:prstGeom prst="roundRect">
              <a:avLst>
                <a:gd name="adj" fmla="val 3310"/>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D491A9EF-E932-4EC9-32B7-F86E5DED1218}"/>
              </a:ext>
            </a:extLst>
          </p:cNvPr>
          <p:cNvSpPr txBox="1"/>
          <p:nvPr/>
        </p:nvSpPr>
        <p:spPr>
          <a:xfrm>
            <a:off x="713204"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Build</a:t>
            </a:r>
          </a:p>
        </p:txBody>
      </p:sp>
      <p:cxnSp>
        <p:nvCxnSpPr>
          <p:cNvPr id="12" name="Straight Connector 11">
            <a:extLst>
              <a:ext uri="{FF2B5EF4-FFF2-40B4-BE49-F238E27FC236}">
                <a16:creationId xmlns:a16="http://schemas.microsoft.com/office/drawing/2014/main" id="{534797E1-6CF2-783E-B33D-866B667E4299}"/>
              </a:ext>
            </a:extLst>
          </p:cNvPr>
          <p:cNvCxnSpPr>
            <a:cxnSpLocks/>
          </p:cNvCxnSpPr>
          <p:nvPr/>
        </p:nvCxnSpPr>
        <p:spPr>
          <a:xfrm>
            <a:off x="435827"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 Placeholder 6">
            <a:extLst>
              <a:ext uri="{FF2B5EF4-FFF2-40B4-BE49-F238E27FC236}">
                <a16:creationId xmlns:a16="http://schemas.microsoft.com/office/drawing/2014/main" id="{F264FDBD-F40D-2A54-8885-72A12CBE17E9}"/>
              </a:ext>
            </a:extLst>
          </p:cNvPr>
          <p:cNvSpPr txBox="1">
            <a:spLocks/>
          </p:cNvSpPr>
          <p:nvPr/>
        </p:nvSpPr>
        <p:spPr>
          <a:xfrm>
            <a:off x="353704" y="1428527"/>
            <a:ext cx="3278017" cy="1026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Master slides are pre-designed templates to help build your presentation.</a:t>
            </a:r>
          </a:p>
          <a:p>
            <a:r>
              <a:rPr lang="en-US" sz="1100">
                <a:solidFill>
                  <a:schemeClr val="bg1"/>
                </a:solidFill>
              </a:rPr>
              <a:t>To access the master slides, select </a:t>
            </a:r>
            <a:br>
              <a:rPr lang="en-US" sz="1100">
                <a:solidFill>
                  <a:schemeClr val="bg1"/>
                </a:solidFill>
              </a:rPr>
            </a:br>
            <a:r>
              <a:rPr lang="en-US" sz="1100">
                <a:solidFill>
                  <a:schemeClr val="bg1"/>
                </a:solidFill>
              </a:rPr>
              <a:t>“New Slide” and choose the layout </a:t>
            </a:r>
            <a:br>
              <a:rPr lang="en-US" sz="1100">
                <a:solidFill>
                  <a:schemeClr val="bg1"/>
                </a:solidFill>
              </a:rPr>
            </a:br>
            <a:r>
              <a:rPr lang="en-US" sz="1100">
                <a:solidFill>
                  <a:schemeClr val="bg1"/>
                </a:solidFill>
              </a:rPr>
              <a:t>that best supports your idea.</a:t>
            </a:r>
          </a:p>
        </p:txBody>
      </p:sp>
      <p:sp>
        <p:nvSpPr>
          <p:cNvPr id="15" name="TextBox 14">
            <a:extLst>
              <a:ext uri="{FF2B5EF4-FFF2-40B4-BE49-F238E27FC236}">
                <a16:creationId xmlns:a16="http://schemas.microsoft.com/office/drawing/2014/main" id="{1A907A12-C4F4-9AE2-C901-D23CEE185B66}"/>
              </a:ext>
            </a:extLst>
          </p:cNvPr>
          <p:cNvSpPr txBox="1"/>
          <p:nvPr/>
        </p:nvSpPr>
        <p:spPr>
          <a:xfrm>
            <a:off x="4503565"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Fonts</a:t>
            </a:r>
          </a:p>
        </p:txBody>
      </p:sp>
      <p:cxnSp>
        <p:nvCxnSpPr>
          <p:cNvPr id="16" name="Straight Connector 15">
            <a:extLst>
              <a:ext uri="{FF2B5EF4-FFF2-40B4-BE49-F238E27FC236}">
                <a16:creationId xmlns:a16="http://schemas.microsoft.com/office/drawing/2014/main" id="{32E7A7A4-2326-44E6-763E-287DA2EFEDD9}"/>
              </a:ext>
            </a:extLst>
          </p:cNvPr>
          <p:cNvCxnSpPr>
            <a:cxnSpLocks/>
          </p:cNvCxnSpPr>
          <p:nvPr/>
        </p:nvCxnSpPr>
        <p:spPr>
          <a:xfrm>
            <a:off x="4279027"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Text Placeholder 6">
            <a:extLst>
              <a:ext uri="{FF2B5EF4-FFF2-40B4-BE49-F238E27FC236}">
                <a16:creationId xmlns:a16="http://schemas.microsoft.com/office/drawing/2014/main" id="{A19C59E6-783B-D65B-4E82-F7705A471836}"/>
              </a:ext>
            </a:extLst>
          </p:cNvPr>
          <p:cNvSpPr txBox="1">
            <a:spLocks/>
          </p:cNvSpPr>
          <p:nvPr/>
        </p:nvSpPr>
        <p:spPr>
          <a:xfrm>
            <a:off x="4196904" y="1428527"/>
            <a:ext cx="3538370" cy="2378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This template is built using </a:t>
            </a:r>
            <a:r>
              <a:rPr lang="en-US" sz="1100" b="1">
                <a:solidFill>
                  <a:schemeClr val="bg1"/>
                </a:solidFill>
                <a:latin typeface="Volte Semibold" pitchFamily="2" charset="77"/>
              </a:rPr>
              <a:t>Volte</a:t>
            </a:r>
            <a:r>
              <a:rPr lang="en-US" sz="1100">
                <a:solidFill>
                  <a:schemeClr val="bg1"/>
                </a:solidFill>
              </a:rPr>
              <a:t>. It is embedded into this template, but you still may need to download and install on your machine.</a:t>
            </a:r>
          </a:p>
          <a:p>
            <a: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t>Click this link in show mode to download </a:t>
            </a:r>
            <a:b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br>
            <a: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t>fonts.</a:t>
            </a:r>
            <a:endParaRPr lang="en-US" sz="1100" b="1" i="0">
              <a:solidFill>
                <a:schemeClr val="accent1"/>
              </a:solidFill>
              <a:latin typeface="Volte Semibold" pitchFamily="2" charset="77"/>
            </a:endParaRPr>
          </a:p>
          <a:p>
            <a:r>
              <a:rPr lang="en-US" sz="1100">
                <a:solidFill>
                  <a:schemeClr val="bg1"/>
                </a:solidFill>
              </a:rPr>
              <a:t>Headlines: 30pt medium</a:t>
            </a:r>
          </a:p>
          <a:p>
            <a:r>
              <a:rPr lang="en-US" sz="1100">
                <a:solidFill>
                  <a:schemeClr val="bg1"/>
                </a:solidFill>
              </a:rPr>
              <a:t>Subheads: 14pt regular</a:t>
            </a:r>
          </a:p>
          <a:p>
            <a:r>
              <a:rPr lang="en-US" sz="1100">
                <a:solidFill>
                  <a:schemeClr val="bg1"/>
                </a:solidFill>
              </a:rPr>
              <a:t>Body copy: ~14pt regular</a:t>
            </a:r>
          </a:p>
          <a:p>
            <a:r>
              <a:rPr lang="en-US" sz="1100">
                <a:solidFill>
                  <a:schemeClr val="bg1"/>
                </a:solidFill>
              </a:rPr>
              <a:t>Bold statements: 40-55 medium</a:t>
            </a:r>
          </a:p>
          <a:p>
            <a:r>
              <a:rPr lang="en-US" sz="1100">
                <a:solidFill>
                  <a:schemeClr val="bg1"/>
                </a:solidFill>
              </a:rPr>
              <a:t>Text </a:t>
            </a:r>
            <a:r>
              <a:rPr lang="en-US" sz="1100" b="1">
                <a:solidFill>
                  <a:schemeClr val="bg1"/>
                </a:solidFill>
                <a:latin typeface="Volte Semibold" pitchFamily="2" charset="77"/>
              </a:rPr>
              <a:t>highlights</a:t>
            </a:r>
            <a:r>
              <a:rPr lang="en-US" sz="1100">
                <a:solidFill>
                  <a:schemeClr val="bg1"/>
                </a:solidFill>
              </a:rPr>
              <a:t> in a sentence: Volte semibold</a:t>
            </a:r>
          </a:p>
        </p:txBody>
      </p:sp>
      <p:sp>
        <p:nvSpPr>
          <p:cNvPr id="18" name="TextBox 17">
            <a:extLst>
              <a:ext uri="{FF2B5EF4-FFF2-40B4-BE49-F238E27FC236}">
                <a16:creationId xmlns:a16="http://schemas.microsoft.com/office/drawing/2014/main" id="{A476AD20-752E-1598-DF6E-C49DE79B08E9}"/>
              </a:ext>
            </a:extLst>
          </p:cNvPr>
          <p:cNvSpPr txBox="1"/>
          <p:nvPr/>
        </p:nvSpPr>
        <p:spPr>
          <a:xfrm>
            <a:off x="671409" y="4109366"/>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Colors</a:t>
            </a:r>
          </a:p>
        </p:txBody>
      </p:sp>
      <p:cxnSp>
        <p:nvCxnSpPr>
          <p:cNvPr id="19" name="Straight Connector 18">
            <a:extLst>
              <a:ext uri="{FF2B5EF4-FFF2-40B4-BE49-F238E27FC236}">
                <a16:creationId xmlns:a16="http://schemas.microsoft.com/office/drawing/2014/main" id="{848169A6-2089-308B-EEA1-250A944F1D41}"/>
              </a:ext>
            </a:extLst>
          </p:cNvPr>
          <p:cNvCxnSpPr>
            <a:cxnSpLocks/>
          </p:cNvCxnSpPr>
          <p:nvPr/>
        </p:nvCxnSpPr>
        <p:spPr>
          <a:xfrm>
            <a:off x="337327" y="4417044"/>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Text Placeholder 6">
            <a:extLst>
              <a:ext uri="{FF2B5EF4-FFF2-40B4-BE49-F238E27FC236}">
                <a16:creationId xmlns:a16="http://schemas.microsoft.com/office/drawing/2014/main" id="{9111D24D-B253-641B-EF15-7BAC50B0AE1D}"/>
              </a:ext>
            </a:extLst>
          </p:cNvPr>
          <p:cNvSpPr txBox="1">
            <a:spLocks/>
          </p:cNvSpPr>
          <p:nvPr/>
        </p:nvSpPr>
        <p:spPr>
          <a:xfrm>
            <a:off x="255204" y="4549053"/>
            <a:ext cx="3278017" cy="1026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The template includes a color palette, combining the CoreAI Stardust palette and the Publicis gold palette.</a:t>
            </a:r>
          </a:p>
          <a:p>
            <a:r>
              <a:rPr lang="en-US" sz="1100">
                <a:solidFill>
                  <a:schemeClr val="bg1"/>
                </a:solidFill>
              </a:rPr>
              <a:t>Refrain from including any new colors.</a:t>
            </a:r>
          </a:p>
        </p:txBody>
      </p:sp>
      <p:sp>
        <p:nvSpPr>
          <p:cNvPr id="21" name="TextBox 20">
            <a:extLst>
              <a:ext uri="{FF2B5EF4-FFF2-40B4-BE49-F238E27FC236}">
                <a16:creationId xmlns:a16="http://schemas.microsoft.com/office/drawing/2014/main" id="{96F719C5-50EA-4A0C-FEB7-8DC0F718BE94}"/>
              </a:ext>
            </a:extLst>
          </p:cNvPr>
          <p:cNvSpPr txBox="1"/>
          <p:nvPr/>
        </p:nvSpPr>
        <p:spPr>
          <a:xfrm>
            <a:off x="4548754" y="4078687"/>
            <a:ext cx="3694092" cy="276999"/>
          </a:xfrm>
          <a:prstGeom prst="rect">
            <a:avLst/>
          </a:prstGeom>
          <a:noFill/>
        </p:spPr>
        <p:txBody>
          <a:bodyPr wrap="square" rtlCol="0">
            <a:spAutoFit/>
          </a:bodyPr>
          <a:lstStyle/>
          <a:p>
            <a:r>
              <a:rPr lang="en-US" sz="1200" b="1">
                <a:solidFill>
                  <a:schemeClr val="bg1"/>
                </a:solidFill>
                <a:latin typeface="Volte Semibold" pitchFamily="2" charset="77"/>
              </a:rPr>
              <a:t>Pre-designed Slides</a:t>
            </a:r>
          </a:p>
        </p:txBody>
      </p:sp>
      <p:cxnSp>
        <p:nvCxnSpPr>
          <p:cNvPr id="22" name="Straight Connector 21">
            <a:extLst>
              <a:ext uri="{FF2B5EF4-FFF2-40B4-BE49-F238E27FC236}">
                <a16:creationId xmlns:a16="http://schemas.microsoft.com/office/drawing/2014/main" id="{47359E91-A159-5501-36E4-0478566E43BF}"/>
              </a:ext>
            </a:extLst>
          </p:cNvPr>
          <p:cNvCxnSpPr>
            <a:cxnSpLocks/>
          </p:cNvCxnSpPr>
          <p:nvPr/>
        </p:nvCxnSpPr>
        <p:spPr>
          <a:xfrm>
            <a:off x="4320995" y="4386365"/>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4A1F259D-11B2-7F32-D0C9-F4B94A02C9D6}"/>
              </a:ext>
            </a:extLst>
          </p:cNvPr>
          <p:cNvSpPr txBox="1">
            <a:spLocks/>
          </p:cNvSpPr>
          <p:nvPr/>
        </p:nvSpPr>
        <p:spPr>
          <a:xfrm>
            <a:off x="4238872" y="4518374"/>
            <a:ext cx="3278017" cy="13507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Our story should be consistent and unified.</a:t>
            </a:r>
          </a:p>
          <a:p>
            <a:r>
              <a:rPr lang="en-US" sz="1100">
                <a:solidFill>
                  <a:schemeClr val="bg1"/>
                </a:solidFill>
              </a:rPr>
              <a:t>Use these latest pre-designed slides to keep your presentation aligned with the CoreAI narrative.</a:t>
            </a:r>
          </a:p>
          <a:p>
            <a:r>
              <a:rPr lang="en-US" sz="1100" b="1" i="0">
                <a:solidFill>
                  <a:schemeClr val="accent1"/>
                </a:solidFill>
                <a:latin typeface="Volte Semibold" pitchFamily="2" charset="77"/>
                <a:hlinkClick r:id="rId8"/>
              </a:rPr>
              <a:t>Click this link in show mode to download </a:t>
            </a:r>
            <a:br>
              <a:rPr lang="en-US" sz="1100" b="1" i="0">
                <a:solidFill>
                  <a:schemeClr val="accent1"/>
                </a:solidFill>
                <a:latin typeface="Volte Semibold" pitchFamily="2" charset="77"/>
                <a:hlinkClick r:id="rId8"/>
              </a:rPr>
            </a:br>
            <a:r>
              <a:rPr lang="en-US" sz="1100" b="1" i="0">
                <a:solidFill>
                  <a:schemeClr val="accent1"/>
                </a:solidFill>
                <a:latin typeface="Volte Semibold" pitchFamily="2" charset="77"/>
                <a:hlinkClick r:id="rId8"/>
              </a:rPr>
              <a:t>pre-designed slides.</a:t>
            </a:r>
            <a:endParaRPr lang="en-US" sz="1100" b="1" i="0">
              <a:solidFill>
                <a:schemeClr val="accent1"/>
              </a:solidFill>
              <a:latin typeface="Volte Semibold" pitchFamily="2" charset="77"/>
            </a:endParaRPr>
          </a:p>
        </p:txBody>
      </p:sp>
      <p:sp>
        <p:nvSpPr>
          <p:cNvPr id="24" name="TextBox 23">
            <a:extLst>
              <a:ext uri="{FF2B5EF4-FFF2-40B4-BE49-F238E27FC236}">
                <a16:creationId xmlns:a16="http://schemas.microsoft.com/office/drawing/2014/main" id="{2BD422F5-2E77-4D78-2777-04FF327B22EC}"/>
              </a:ext>
            </a:extLst>
          </p:cNvPr>
          <p:cNvSpPr txBox="1"/>
          <p:nvPr/>
        </p:nvSpPr>
        <p:spPr>
          <a:xfrm>
            <a:off x="8541329" y="4078687"/>
            <a:ext cx="3694092" cy="276999"/>
          </a:xfrm>
          <a:prstGeom prst="rect">
            <a:avLst/>
          </a:prstGeom>
          <a:noFill/>
        </p:spPr>
        <p:txBody>
          <a:bodyPr wrap="square" rtlCol="0">
            <a:spAutoFit/>
          </a:bodyPr>
          <a:lstStyle/>
          <a:p>
            <a:r>
              <a:rPr lang="en-US" sz="1200" b="1">
                <a:solidFill>
                  <a:schemeClr val="bg1"/>
                </a:solidFill>
                <a:latin typeface="Volte Semibold" pitchFamily="2" charset="77"/>
              </a:rPr>
              <a:t>Logos </a:t>
            </a:r>
          </a:p>
        </p:txBody>
      </p:sp>
      <p:cxnSp>
        <p:nvCxnSpPr>
          <p:cNvPr id="25" name="Straight Connector 24">
            <a:extLst>
              <a:ext uri="{FF2B5EF4-FFF2-40B4-BE49-F238E27FC236}">
                <a16:creationId xmlns:a16="http://schemas.microsoft.com/office/drawing/2014/main" id="{03025FFA-3A76-8DFE-CD42-B4973B5091C7}"/>
              </a:ext>
            </a:extLst>
          </p:cNvPr>
          <p:cNvCxnSpPr>
            <a:cxnSpLocks/>
          </p:cNvCxnSpPr>
          <p:nvPr/>
        </p:nvCxnSpPr>
        <p:spPr>
          <a:xfrm>
            <a:off x="8263952" y="4386365"/>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Text Placeholder 6">
            <a:extLst>
              <a:ext uri="{FF2B5EF4-FFF2-40B4-BE49-F238E27FC236}">
                <a16:creationId xmlns:a16="http://schemas.microsoft.com/office/drawing/2014/main" id="{218CEB46-3524-8E6F-D0FA-A72B41237AB5}"/>
              </a:ext>
            </a:extLst>
          </p:cNvPr>
          <p:cNvSpPr txBox="1">
            <a:spLocks/>
          </p:cNvSpPr>
          <p:nvPr/>
        </p:nvSpPr>
        <p:spPr>
          <a:xfrm>
            <a:off x="8181829" y="4518375"/>
            <a:ext cx="3278017" cy="377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l" defTabSz="914400" rtl="0" eaLnBrk="1" latinLnBrk="0" hangingPunct="1">
              <a:lnSpc>
                <a:spcPct val="90000"/>
              </a:lnSpc>
              <a:spcBef>
                <a:spcPts val="1000"/>
              </a:spcBef>
              <a:buClr>
                <a:schemeClr val="accent1"/>
              </a:buClr>
              <a:buFont typeface="Arial" panose="020B0604020202020204" pitchFamily="34" charset="0"/>
              <a:buChar char="•"/>
            </a:pPr>
            <a:r>
              <a:rPr lang="en-US" sz="1100" b="1" i="0" u="sng" kern="1200">
                <a:solidFill>
                  <a:schemeClr val="accent1"/>
                </a:solidFill>
                <a:latin typeface="Volte Semibold" pitchFamily="2" charset="77"/>
                <a:ea typeface="+mn-ea"/>
                <a:cs typeface="+mn-cs"/>
                <a:hlinkClick r:id="rId9"/>
              </a:rPr>
              <a:t>Click this link in show mode to download the CoreAI, Publicis and other client logos.</a:t>
            </a:r>
            <a:endParaRPr lang="en-US" sz="1100" b="1" i="0" u="sng" kern="1200">
              <a:solidFill>
                <a:schemeClr val="accent1"/>
              </a:solidFill>
              <a:latin typeface="Volte Semibold" pitchFamily="2" charset="77"/>
              <a:ea typeface="+mn-ea"/>
              <a:cs typeface="+mn-cs"/>
            </a:endParaRPr>
          </a:p>
        </p:txBody>
      </p:sp>
      <p:pic>
        <p:nvPicPr>
          <p:cNvPr id="30" name="Picture 29" descr="A blue and black logo&#10;&#10;AI-generated content may be incorrect.">
            <a:extLst>
              <a:ext uri="{FF2B5EF4-FFF2-40B4-BE49-F238E27FC236}">
                <a16:creationId xmlns:a16="http://schemas.microsoft.com/office/drawing/2014/main" id="{FF59C786-5720-CE3A-82E1-28024CA035E2}"/>
              </a:ext>
            </a:extLst>
          </p:cNvPr>
          <p:cNvPicPr>
            <a:picLocks noChangeAspect="1"/>
          </p:cNvPicPr>
          <p:nvPr/>
        </p:nvPicPr>
        <p:blipFill>
          <a:blip r:embed="rId10"/>
          <a:stretch>
            <a:fillRect/>
          </a:stretch>
        </p:blipFill>
        <p:spPr>
          <a:xfrm>
            <a:off x="4240850" y="985009"/>
            <a:ext cx="218003" cy="218003"/>
          </a:xfrm>
          <a:prstGeom prst="rect">
            <a:avLst/>
          </a:prstGeom>
        </p:spPr>
      </p:pic>
      <p:pic>
        <p:nvPicPr>
          <p:cNvPr id="44" name="Picture 43" descr="A screenshot of a color chart&#10;&#10;AI-generated content may be incorrect.">
            <a:extLst>
              <a:ext uri="{FF2B5EF4-FFF2-40B4-BE49-F238E27FC236}">
                <a16:creationId xmlns:a16="http://schemas.microsoft.com/office/drawing/2014/main" id="{DE1186CB-EE08-CE05-C9CA-993E88A645B5}"/>
              </a:ext>
            </a:extLst>
          </p:cNvPr>
          <p:cNvPicPr>
            <a:picLocks noChangeAspect="1"/>
          </p:cNvPicPr>
          <p:nvPr/>
        </p:nvPicPr>
        <p:blipFill>
          <a:blip r:embed="rId11"/>
          <a:stretch>
            <a:fillRect/>
          </a:stretch>
        </p:blipFill>
        <p:spPr>
          <a:xfrm>
            <a:off x="531713" y="5429473"/>
            <a:ext cx="911805" cy="832720"/>
          </a:xfrm>
          <a:prstGeom prst="roundRect">
            <a:avLst>
              <a:gd name="adj" fmla="val 2241"/>
            </a:avLst>
          </a:prstGeom>
        </p:spPr>
      </p:pic>
      <p:grpSp>
        <p:nvGrpSpPr>
          <p:cNvPr id="45" name="Group 44">
            <a:extLst>
              <a:ext uri="{FF2B5EF4-FFF2-40B4-BE49-F238E27FC236}">
                <a16:creationId xmlns:a16="http://schemas.microsoft.com/office/drawing/2014/main" id="{14265D8F-944E-BC5E-E0F7-177141966305}"/>
              </a:ext>
            </a:extLst>
          </p:cNvPr>
          <p:cNvGrpSpPr/>
          <p:nvPr/>
        </p:nvGrpSpPr>
        <p:grpSpPr>
          <a:xfrm>
            <a:off x="1727283" y="5575889"/>
            <a:ext cx="1703756" cy="276999"/>
            <a:chOff x="436784" y="1431136"/>
            <a:chExt cx="7541402" cy="1226092"/>
          </a:xfrm>
        </p:grpSpPr>
        <p:sp>
          <p:nvSpPr>
            <p:cNvPr id="46" name="Rectangle 45">
              <a:extLst>
                <a:ext uri="{FF2B5EF4-FFF2-40B4-BE49-F238E27FC236}">
                  <a16:creationId xmlns:a16="http://schemas.microsoft.com/office/drawing/2014/main" id="{CB382C86-D0D7-CCF5-2B0C-71C257E5684F}"/>
                </a:ext>
              </a:extLst>
            </p:cNvPr>
            <p:cNvSpPr/>
            <p:nvPr/>
          </p:nvSpPr>
          <p:spPr>
            <a:xfrm>
              <a:off x="1939469" y="1431136"/>
              <a:ext cx="1509679" cy="1226092"/>
            </a:xfrm>
            <a:prstGeom prst="rect">
              <a:avLst/>
            </a:prstGeom>
            <a:solidFill>
              <a:srgbClr val="017E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Rectangle 46">
              <a:extLst>
                <a:ext uri="{FF2B5EF4-FFF2-40B4-BE49-F238E27FC236}">
                  <a16:creationId xmlns:a16="http://schemas.microsoft.com/office/drawing/2014/main" id="{FA8AF79D-D96F-63B1-2204-4571BE9C50EA}"/>
                </a:ext>
              </a:extLst>
            </p:cNvPr>
            <p:cNvSpPr/>
            <p:nvPr/>
          </p:nvSpPr>
          <p:spPr>
            <a:xfrm>
              <a:off x="4958828" y="1431136"/>
              <a:ext cx="1509679" cy="1226092"/>
            </a:xfrm>
            <a:prstGeom prst="rect">
              <a:avLst/>
            </a:prstGeom>
            <a:solidFill>
              <a:srgbClr val="4B75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Rectangle 47">
              <a:extLst>
                <a:ext uri="{FF2B5EF4-FFF2-40B4-BE49-F238E27FC236}">
                  <a16:creationId xmlns:a16="http://schemas.microsoft.com/office/drawing/2014/main" id="{7F4C96C4-1C2F-EE7D-F569-E2193DC4F304}"/>
                </a:ext>
              </a:extLst>
            </p:cNvPr>
            <p:cNvSpPr/>
            <p:nvPr/>
          </p:nvSpPr>
          <p:spPr>
            <a:xfrm>
              <a:off x="6468507" y="1431136"/>
              <a:ext cx="1509679" cy="1226092"/>
            </a:xfrm>
            <a:prstGeom prst="rect">
              <a:avLst/>
            </a:prstGeom>
            <a:solidFill>
              <a:srgbClr val="E6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Rectangle 48">
              <a:extLst>
                <a:ext uri="{FF2B5EF4-FFF2-40B4-BE49-F238E27FC236}">
                  <a16:creationId xmlns:a16="http://schemas.microsoft.com/office/drawing/2014/main" id="{563FAB41-AE31-35D9-7E47-7C9359A1FEA9}"/>
                </a:ext>
              </a:extLst>
            </p:cNvPr>
            <p:cNvSpPr/>
            <p:nvPr/>
          </p:nvSpPr>
          <p:spPr>
            <a:xfrm>
              <a:off x="436784" y="1431136"/>
              <a:ext cx="1509679" cy="1226092"/>
            </a:xfrm>
            <a:prstGeom prst="rect">
              <a:avLst/>
            </a:prstGeom>
            <a:solidFill>
              <a:srgbClr val="222E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Rectangle 49">
              <a:extLst>
                <a:ext uri="{FF2B5EF4-FFF2-40B4-BE49-F238E27FC236}">
                  <a16:creationId xmlns:a16="http://schemas.microsoft.com/office/drawing/2014/main" id="{59F0DCE9-9EC6-4883-9F40-5348C1E35906}"/>
                </a:ext>
              </a:extLst>
            </p:cNvPr>
            <p:cNvSpPr/>
            <p:nvPr/>
          </p:nvSpPr>
          <p:spPr>
            <a:xfrm>
              <a:off x="3449149" y="1431136"/>
              <a:ext cx="1509679" cy="1226092"/>
            </a:xfrm>
            <a:prstGeom prst="rect">
              <a:avLst/>
            </a:prstGeom>
            <a:solidFill>
              <a:srgbClr val="2D46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1" name="Group 50">
            <a:extLst>
              <a:ext uri="{FF2B5EF4-FFF2-40B4-BE49-F238E27FC236}">
                <a16:creationId xmlns:a16="http://schemas.microsoft.com/office/drawing/2014/main" id="{3FE41AC0-D683-13B5-BAB8-07D5C4AFA39D}"/>
              </a:ext>
            </a:extLst>
          </p:cNvPr>
          <p:cNvGrpSpPr/>
          <p:nvPr/>
        </p:nvGrpSpPr>
        <p:grpSpPr>
          <a:xfrm>
            <a:off x="1727283" y="6123693"/>
            <a:ext cx="1703756" cy="276999"/>
            <a:chOff x="436784" y="1431136"/>
            <a:chExt cx="7541402" cy="1226092"/>
          </a:xfrm>
        </p:grpSpPr>
        <p:sp>
          <p:nvSpPr>
            <p:cNvPr id="52" name="Rectangle 51">
              <a:extLst>
                <a:ext uri="{FF2B5EF4-FFF2-40B4-BE49-F238E27FC236}">
                  <a16:creationId xmlns:a16="http://schemas.microsoft.com/office/drawing/2014/main" id="{238F13E4-B32F-2F68-249E-F5787707462B}"/>
                </a:ext>
              </a:extLst>
            </p:cNvPr>
            <p:cNvSpPr/>
            <p:nvPr/>
          </p:nvSpPr>
          <p:spPr>
            <a:xfrm>
              <a:off x="1939469" y="1431136"/>
              <a:ext cx="1509679" cy="122609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3" name="Rectangle 52">
              <a:extLst>
                <a:ext uri="{FF2B5EF4-FFF2-40B4-BE49-F238E27FC236}">
                  <a16:creationId xmlns:a16="http://schemas.microsoft.com/office/drawing/2014/main" id="{E67CBF7F-E7E0-8E42-0362-C055DE0FC3BD}"/>
                </a:ext>
              </a:extLst>
            </p:cNvPr>
            <p:cNvSpPr/>
            <p:nvPr/>
          </p:nvSpPr>
          <p:spPr>
            <a:xfrm>
              <a:off x="4958828" y="1431136"/>
              <a:ext cx="1509679" cy="122609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ectangle 53">
              <a:extLst>
                <a:ext uri="{FF2B5EF4-FFF2-40B4-BE49-F238E27FC236}">
                  <a16:creationId xmlns:a16="http://schemas.microsoft.com/office/drawing/2014/main" id="{03EBFC3F-5B1A-085F-89FB-CDA92C075688}"/>
                </a:ext>
              </a:extLst>
            </p:cNvPr>
            <p:cNvSpPr/>
            <p:nvPr/>
          </p:nvSpPr>
          <p:spPr>
            <a:xfrm>
              <a:off x="6468507" y="1431136"/>
              <a:ext cx="1509679" cy="1226092"/>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5" name="Rectangle 54">
              <a:extLst>
                <a:ext uri="{FF2B5EF4-FFF2-40B4-BE49-F238E27FC236}">
                  <a16:creationId xmlns:a16="http://schemas.microsoft.com/office/drawing/2014/main" id="{CE785EA4-769E-0925-C656-BB399A59CF80}"/>
                </a:ext>
              </a:extLst>
            </p:cNvPr>
            <p:cNvSpPr/>
            <p:nvPr/>
          </p:nvSpPr>
          <p:spPr>
            <a:xfrm>
              <a:off x="436784" y="1431136"/>
              <a:ext cx="1509679" cy="122609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6" name="Rectangle 55">
              <a:extLst>
                <a:ext uri="{FF2B5EF4-FFF2-40B4-BE49-F238E27FC236}">
                  <a16:creationId xmlns:a16="http://schemas.microsoft.com/office/drawing/2014/main" id="{09D3A133-72B2-96FB-128D-A8B880FB3C1D}"/>
                </a:ext>
              </a:extLst>
            </p:cNvPr>
            <p:cNvSpPr/>
            <p:nvPr/>
          </p:nvSpPr>
          <p:spPr>
            <a:xfrm>
              <a:off x="3449149" y="1431136"/>
              <a:ext cx="1509679" cy="12260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57" name="TextBox 56">
            <a:extLst>
              <a:ext uri="{FF2B5EF4-FFF2-40B4-BE49-F238E27FC236}">
                <a16:creationId xmlns:a16="http://schemas.microsoft.com/office/drawing/2014/main" id="{16500036-87C4-1A16-11CF-9451A38D88E9}"/>
              </a:ext>
            </a:extLst>
          </p:cNvPr>
          <p:cNvSpPr txBox="1"/>
          <p:nvPr/>
        </p:nvSpPr>
        <p:spPr>
          <a:xfrm>
            <a:off x="1640089" y="5339619"/>
            <a:ext cx="1790950" cy="261610"/>
          </a:xfrm>
          <a:prstGeom prst="rect">
            <a:avLst/>
          </a:prstGeom>
          <a:noFill/>
        </p:spPr>
        <p:txBody>
          <a:bodyPr wrap="square" rtlCol="0">
            <a:spAutoFit/>
          </a:bodyPr>
          <a:lstStyle/>
          <a:p>
            <a:r>
              <a:rPr lang="en-US" sz="1050" b="1">
                <a:solidFill>
                  <a:schemeClr val="bg1"/>
                </a:solidFill>
                <a:latin typeface="Volte Semibold" pitchFamily="2" charset="77"/>
              </a:rPr>
              <a:t>Primary Colors</a:t>
            </a:r>
          </a:p>
        </p:txBody>
      </p:sp>
      <p:sp>
        <p:nvSpPr>
          <p:cNvPr id="58" name="TextBox 57">
            <a:extLst>
              <a:ext uri="{FF2B5EF4-FFF2-40B4-BE49-F238E27FC236}">
                <a16:creationId xmlns:a16="http://schemas.microsoft.com/office/drawing/2014/main" id="{C4F7961B-176A-5983-3367-D4ECBC0D4E82}"/>
              </a:ext>
            </a:extLst>
          </p:cNvPr>
          <p:cNvSpPr txBox="1"/>
          <p:nvPr/>
        </p:nvSpPr>
        <p:spPr>
          <a:xfrm>
            <a:off x="1640088" y="5890742"/>
            <a:ext cx="1843223" cy="261610"/>
          </a:xfrm>
          <a:prstGeom prst="rect">
            <a:avLst/>
          </a:prstGeom>
          <a:noFill/>
        </p:spPr>
        <p:txBody>
          <a:bodyPr wrap="square" rtlCol="0">
            <a:spAutoFit/>
          </a:bodyPr>
          <a:lstStyle/>
          <a:p>
            <a:r>
              <a:rPr lang="en-US" sz="1050" b="1">
                <a:solidFill>
                  <a:schemeClr val="bg1"/>
                </a:solidFill>
                <a:latin typeface="Volte Semibold" pitchFamily="2" charset="77"/>
              </a:rPr>
              <a:t>Secondary Colors</a:t>
            </a:r>
          </a:p>
        </p:txBody>
      </p:sp>
      <p:pic>
        <p:nvPicPr>
          <p:cNvPr id="59" name="Picture 58" descr="A blue and black logo&#10;&#10;AI-generated content may be incorrect.">
            <a:extLst>
              <a:ext uri="{FF2B5EF4-FFF2-40B4-BE49-F238E27FC236}">
                <a16:creationId xmlns:a16="http://schemas.microsoft.com/office/drawing/2014/main" id="{E79E49E7-F1F3-C866-61BC-3F8DA240F5E2}"/>
              </a:ext>
            </a:extLst>
          </p:cNvPr>
          <p:cNvPicPr>
            <a:picLocks noChangeAspect="1"/>
          </p:cNvPicPr>
          <p:nvPr/>
        </p:nvPicPr>
        <p:blipFill>
          <a:blip r:embed="rId12"/>
          <a:stretch>
            <a:fillRect/>
          </a:stretch>
        </p:blipFill>
        <p:spPr>
          <a:xfrm>
            <a:off x="462870" y="996365"/>
            <a:ext cx="233594" cy="233594"/>
          </a:xfrm>
          <a:prstGeom prst="rect">
            <a:avLst/>
          </a:prstGeom>
        </p:spPr>
      </p:pic>
      <p:pic>
        <p:nvPicPr>
          <p:cNvPr id="60" name="Picture 59" descr="A blue and black icon with a dropper and a rectangular box&#10;&#10;AI-generated content may be incorrect.">
            <a:extLst>
              <a:ext uri="{FF2B5EF4-FFF2-40B4-BE49-F238E27FC236}">
                <a16:creationId xmlns:a16="http://schemas.microsoft.com/office/drawing/2014/main" id="{3A4B8EB7-FE01-416C-8124-18A04A7AEF5E}"/>
              </a:ext>
            </a:extLst>
          </p:cNvPr>
          <p:cNvPicPr>
            <a:picLocks noChangeAspect="1"/>
          </p:cNvPicPr>
          <p:nvPr/>
        </p:nvPicPr>
        <p:blipFill>
          <a:blip r:embed="rId13"/>
          <a:stretch>
            <a:fillRect/>
          </a:stretch>
        </p:blipFill>
        <p:spPr>
          <a:xfrm>
            <a:off x="337327" y="4046943"/>
            <a:ext cx="312447" cy="312447"/>
          </a:xfrm>
          <a:prstGeom prst="rect">
            <a:avLst/>
          </a:prstGeom>
        </p:spPr>
      </p:pic>
      <p:pic>
        <p:nvPicPr>
          <p:cNvPr id="61" name="Picture 60" descr="A stack of papers with a circle and a circle&#10;&#10;AI-generated content may be incorrect.">
            <a:extLst>
              <a:ext uri="{FF2B5EF4-FFF2-40B4-BE49-F238E27FC236}">
                <a16:creationId xmlns:a16="http://schemas.microsoft.com/office/drawing/2014/main" id="{77B16C13-DE80-0DC0-906D-DA7DF347FDFB}"/>
              </a:ext>
            </a:extLst>
          </p:cNvPr>
          <p:cNvPicPr>
            <a:picLocks noChangeAspect="1"/>
          </p:cNvPicPr>
          <p:nvPr/>
        </p:nvPicPr>
        <p:blipFill>
          <a:blip r:embed="rId14"/>
          <a:stretch>
            <a:fillRect/>
          </a:stretch>
        </p:blipFill>
        <p:spPr>
          <a:xfrm>
            <a:off x="4309971" y="4101884"/>
            <a:ext cx="239626" cy="239626"/>
          </a:xfrm>
          <a:prstGeom prst="rect">
            <a:avLst/>
          </a:prstGeom>
        </p:spPr>
      </p:pic>
      <p:pic>
        <p:nvPicPr>
          <p:cNvPr id="62" name="Picture 61" descr="A blue and black logo&#10;&#10;AI-generated content may be incorrect.">
            <a:extLst>
              <a:ext uri="{FF2B5EF4-FFF2-40B4-BE49-F238E27FC236}">
                <a16:creationId xmlns:a16="http://schemas.microsoft.com/office/drawing/2014/main" id="{107B21F3-F4F4-F9A1-76A8-391FC437A097}"/>
              </a:ext>
            </a:extLst>
          </p:cNvPr>
          <p:cNvPicPr>
            <a:picLocks noChangeAspect="1"/>
          </p:cNvPicPr>
          <p:nvPr/>
        </p:nvPicPr>
        <p:blipFill>
          <a:blip r:embed="rId15"/>
          <a:stretch>
            <a:fillRect/>
          </a:stretch>
        </p:blipFill>
        <p:spPr>
          <a:xfrm>
            <a:off x="8225775" y="4092763"/>
            <a:ext cx="219285" cy="219285"/>
          </a:xfrm>
          <a:prstGeom prst="rect">
            <a:avLst/>
          </a:prstGeom>
        </p:spPr>
      </p:pic>
      <p:sp>
        <p:nvSpPr>
          <p:cNvPr id="65" name="TextBox 64">
            <a:extLst>
              <a:ext uri="{FF2B5EF4-FFF2-40B4-BE49-F238E27FC236}">
                <a16:creationId xmlns:a16="http://schemas.microsoft.com/office/drawing/2014/main" id="{8C48E9EA-0BEF-9662-8F5B-809A9D672F33}"/>
              </a:ext>
            </a:extLst>
          </p:cNvPr>
          <p:cNvSpPr txBox="1"/>
          <p:nvPr/>
        </p:nvSpPr>
        <p:spPr>
          <a:xfrm>
            <a:off x="352613" y="180329"/>
            <a:ext cx="8005323" cy="553998"/>
          </a:xfrm>
          <a:prstGeom prst="rect">
            <a:avLst/>
          </a:prstGeom>
          <a:noFill/>
        </p:spPr>
        <p:txBody>
          <a:bodyPr wrap="square">
            <a:spAutoFit/>
          </a:bodyPr>
          <a:lstStyle/>
          <a:p>
            <a:r>
              <a:rPr lang="en-US" sz="3000" b="0" i="0">
                <a:latin typeface="Volte Medium" pitchFamily="2" charset="77"/>
              </a:rPr>
              <a:t>CoreAI QUICK template guidelines</a:t>
            </a:r>
          </a:p>
        </p:txBody>
      </p:sp>
      <p:grpSp>
        <p:nvGrpSpPr>
          <p:cNvPr id="74" name="Group 73">
            <a:extLst>
              <a:ext uri="{FF2B5EF4-FFF2-40B4-BE49-F238E27FC236}">
                <a16:creationId xmlns:a16="http://schemas.microsoft.com/office/drawing/2014/main" id="{67A1F4E8-89EA-8A12-44AF-6440F03F108C}"/>
              </a:ext>
            </a:extLst>
          </p:cNvPr>
          <p:cNvGrpSpPr/>
          <p:nvPr/>
        </p:nvGrpSpPr>
        <p:grpSpPr>
          <a:xfrm>
            <a:off x="8293971" y="5060887"/>
            <a:ext cx="2437054" cy="1190393"/>
            <a:chOff x="7684992" y="5060887"/>
            <a:chExt cx="3223386" cy="1574482"/>
          </a:xfrm>
        </p:grpSpPr>
        <p:grpSp>
          <p:nvGrpSpPr>
            <p:cNvPr id="32" name="Group 31">
              <a:extLst>
                <a:ext uri="{FF2B5EF4-FFF2-40B4-BE49-F238E27FC236}">
                  <a16:creationId xmlns:a16="http://schemas.microsoft.com/office/drawing/2014/main" id="{29484B47-FA8D-18F0-BD92-37573664D5F7}"/>
                </a:ext>
              </a:extLst>
            </p:cNvPr>
            <p:cNvGrpSpPr/>
            <p:nvPr userDrawn="1"/>
          </p:nvGrpSpPr>
          <p:grpSpPr>
            <a:xfrm>
              <a:off x="7684994" y="5060887"/>
              <a:ext cx="3213454" cy="737171"/>
              <a:chOff x="4095239" y="5543379"/>
              <a:chExt cx="2315783" cy="531244"/>
            </a:xfrm>
          </p:grpSpPr>
          <p:sp>
            <p:nvSpPr>
              <p:cNvPr id="33" name="Rounded Rectangle 32">
                <a:extLst>
                  <a:ext uri="{FF2B5EF4-FFF2-40B4-BE49-F238E27FC236}">
                    <a16:creationId xmlns:a16="http://schemas.microsoft.com/office/drawing/2014/main" id="{8D8BA624-3211-B8F2-0BD7-AF9ACB16EE43}"/>
                  </a:ext>
                </a:extLst>
              </p:cNvPr>
              <p:cNvSpPr/>
              <p:nvPr/>
            </p:nvSpPr>
            <p:spPr>
              <a:xfrm>
                <a:off x="4095239" y="5543379"/>
                <a:ext cx="722521" cy="531244"/>
              </a:xfrm>
              <a:prstGeom prst="roundRect">
                <a:avLst>
                  <a:gd name="adj" fmla="val 5704"/>
                </a:avLst>
              </a:prstGeom>
              <a:solidFill>
                <a:srgbClr val="222E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4" name="Graphic 33">
                <a:extLst>
                  <a:ext uri="{FF2B5EF4-FFF2-40B4-BE49-F238E27FC236}">
                    <a16:creationId xmlns:a16="http://schemas.microsoft.com/office/drawing/2014/main" id="{1640F060-B312-BBE2-5BF9-A771C94FC8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7608" y="5761922"/>
                <a:ext cx="490736" cy="78517"/>
              </a:xfrm>
              <a:prstGeom prst="rect">
                <a:avLst/>
              </a:prstGeom>
            </p:spPr>
          </p:pic>
          <p:sp>
            <p:nvSpPr>
              <p:cNvPr id="35" name="Rounded Rectangle 34">
                <a:extLst>
                  <a:ext uri="{FF2B5EF4-FFF2-40B4-BE49-F238E27FC236}">
                    <a16:creationId xmlns:a16="http://schemas.microsoft.com/office/drawing/2014/main" id="{7C415543-4282-0A68-D797-D800BC95C14E}"/>
                  </a:ext>
                </a:extLst>
              </p:cNvPr>
              <p:cNvSpPr/>
              <p:nvPr/>
            </p:nvSpPr>
            <p:spPr>
              <a:xfrm>
                <a:off x="4892185" y="5543379"/>
                <a:ext cx="722521" cy="531244"/>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35" descr="A blue letter on a black background&#10;&#10;AI-generated content may be incorrect.">
                <a:extLst>
                  <a:ext uri="{FF2B5EF4-FFF2-40B4-BE49-F238E27FC236}">
                    <a16:creationId xmlns:a16="http://schemas.microsoft.com/office/drawing/2014/main" id="{B46AB087-0B58-DD9E-500A-310D40C49569}"/>
                  </a:ext>
                </a:extLst>
              </p:cNvPr>
              <p:cNvPicPr>
                <a:picLocks noChangeAspect="1"/>
              </p:cNvPicPr>
              <p:nvPr/>
            </p:nvPicPr>
            <p:blipFill>
              <a:blip r:embed="rId16"/>
              <a:stretch>
                <a:fillRect/>
              </a:stretch>
            </p:blipFill>
            <p:spPr>
              <a:xfrm>
                <a:off x="5004492" y="5762353"/>
                <a:ext cx="495679" cy="77656"/>
              </a:xfrm>
              <a:prstGeom prst="rect">
                <a:avLst/>
              </a:prstGeom>
            </p:spPr>
          </p:pic>
          <p:sp>
            <p:nvSpPr>
              <p:cNvPr id="37" name="Rounded Rectangle 36">
                <a:extLst>
                  <a:ext uri="{FF2B5EF4-FFF2-40B4-BE49-F238E27FC236}">
                    <a16:creationId xmlns:a16="http://schemas.microsoft.com/office/drawing/2014/main" id="{C1C06D4E-7A53-9CCA-BC4C-FA6D2F901255}"/>
                  </a:ext>
                </a:extLst>
              </p:cNvPr>
              <p:cNvSpPr/>
              <p:nvPr/>
            </p:nvSpPr>
            <p:spPr>
              <a:xfrm>
                <a:off x="5688501" y="5543379"/>
                <a:ext cx="722521" cy="531244"/>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Graphic 37">
                <a:extLst>
                  <a:ext uri="{FF2B5EF4-FFF2-40B4-BE49-F238E27FC236}">
                    <a16:creationId xmlns:a16="http://schemas.microsoft.com/office/drawing/2014/main" id="{22F3E0E6-1445-31FB-91FD-04DD5D63E0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99733" y="5761922"/>
                <a:ext cx="488044" cy="78087"/>
              </a:xfrm>
              <a:prstGeom prst="rect">
                <a:avLst/>
              </a:prstGeom>
            </p:spPr>
          </p:pic>
        </p:grpSp>
        <p:sp>
          <p:nvSpPr>
            <p:cNvPr id="40" name="Rounded Rectangle 39">
              <a:extLst>
                <a:ext uri="{FF2B5EF4-FFF2-40B4-BE49-F238E27FC236}">
                  <a16:creationId xmlns:a16="http://schemas.microsoft.com/office/drawing/2014/main" id="{6B332EC5-4A0D-BF90-D450-2BC6B59AFF4E}"/>
                </a:ext>
              </a:extLst>
            </p:cNvPr>
            <p:cNvSpPr/>
            <p:nvPr/>
          </p:nvSpPr>
          <p:spPr>
            <a:xfrm>
              <a:off x="7684992" y="5898198"/>
              <a:ext cx="1002593" cy="737171"/>
            </a:xfrm>
            <a:prstGeom prst="roundRect">
              <a:avLst>
                <a:gd name="adj" fmla="val 57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Rounded Rectangle 40">
              <a:extLst>
                <a:ext uri="{FF2B5EF4-FFF2-40B4-BE49-F238E27FC236}">
                  <a16:creationId xmlns:a16="http://schemas.microsoft.com/office/drawing/2014/main" id="{346AEE85-BD35-6F42-F05C-E5E5303FB6F5}"/>
                </a:ext>
              </a:extLst>
            </p:cNvPr>
            <p:cNvSpPr/>
            <p:nvPr/>
          </p:nvSpPr>
          <p:spPr>
            <a:xfrm>
              <a:off x="8790859" y="5898198"/>
              <a:ext cx="1002593" cy="737171"/>
            </a:xfrm>
            <a:prstGeom prst="roundRect">
              <a:avLst>
                <a:gd name="adj" fmla="val 5704"/>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3" name="Picture 42">
              <a:extLst>
                <a:ext uri="{FF2B5EF4-FFF2-40B4-BE49-F238E27FC236}">
                  <a16:creationId xmlns:a16="http://schemas.microsoft.com/office/drawing/2014/main" id="{03EB256E-A999-45D1-E250-E9BE1E7786BB}"/>
                </a:ext>
              </a:extLst>
            </p:cNvPr>
            <p:cNvPicPr>
              <a:picLocks noChangeAspect="1"/>
            </p:cNvPicPr>
            <p:nvPr userDrawn="1"/>
          </p:nvPicPr>
          <p:blipFill>
            <a:blip r:embed="rId19"/>
            <a:srcRect/>
            <a:stretch/>
          </p:blipFill>
          <p:spPr>
            <a:xfrm>
              <a:off x="7957010" y="6036177"/>
              <a:ext cx="458559" cy="446991"/>
            </a:xfrm>
            <a:prstGeom prst="rect">
              <a:avLst/>
            </a:prstGeom>
          </p:spPr>
        </p:pic>
        <p:sp>
          <p:nvSpPr>
            <p:cNvPr id="66" name="Rounded Rectangle 65">
              <a:extLst>
                <a:ext uri="{FF2B5EF4-FFF2-40B4-BE49-F238E27FC236}">
                  <a16:creationId xmlns:a16="http://schemas.microsoft.com/office/drawing/2014/main" id="{A26A2F3D-6BD0-30A7-4352-ED0D1A1785D9}"/>
                </a:ext>
              </a:extLst>
            </p:cNvPr>
            <p:cNvSpPr/>
            <p:nvPr userDrawn="1"/>
          </p:nvSpPr>
          <p:spPr>
            <a:xfrm>
              <a:off x="9905785" y="5898198"/>
              <a:ext cx="1002593" cy="737171"/>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7" name="Picture 66" descr="A logo with a lion head&#10;&#10;AI-generated content may be incorrect.">
              <a:extLst>
                <a:ext uri="{FF2B5EF4-FFF2-40B4-BE49-F238E27FC236}">
                  <a16:creationId xmlns:a16="http://schemas.microsoft.com/office/drawing/2014/main" id="{781DFA35-ECAE-A456-ECA1-4E0B31300D3B}"/>
                </a:ext>
              </a:extLst>
            </p:cNvPr>
            <p:cNvPicPr>
              <a:picLocks noChangeAspect="1"/>
            </p:cNvPicPr>
            <p:nvPr userDrawn="1"/>
          </p:nvPicPr>
          <p:blipFill>
            <a:blip r:embed="rId2"/>
            <a:srcRect l="30183" t="20651" r="29581" b="24392"/>
            <a:stretch/>
          </p:blipFill>
          <p:spPr>
            <a:xfrm>
              <a:off x="10165781" y="6036177"/>
              <a:ext cx="470066" cy="438912"/>
            </a:xfrm>
            <a:prstGeom prst="rect">
              <a:avLst/>
            </a:prstGeom>
          </p:spPr>
        </p:pic>
        <p:pic>
          <p:nvPicPr>
            <p:cNvPr id="68" name="Picture 67">
              <a:extLst>
                <a:ext uri="{FF2B5EF4-FFF2-40B4-BE49-F238E27FC236}">
                  <a16:creationId xmlns:a16="http://schemas.microsoft.com/office/drawing/2014/main" id="{830762A2-289C-D10F-3A46-4DD46118DFAD}"/>
                </a:ext>
              </a:extLst>
            </p:cNvPr>
            <p:cNvPicPr>
              <a:picLocks noChangeAspect="1"/>
            </p:cNvPicPr>
            <p:nvPr userDrawn="1"/>
          </p:nvPicPr>
          <p:blipFill>
            <a:blip r:embed="rId19"/>
            <a:srcRect/>
            <a:stretch/>
          </p:blipFill>
          <p:spPr>
            <a:xfrm>
              <a:off x="9079958" y="6036177"/>
              <a:ext cx="458559" cy="446991"/>
            </a:xfrm>
            <a:prstGeom prst="rect">
              <a:avLst/>
            </a:prstGeom>
          </p:spPr>
        </p:pic>
      </p:grpSp>
      <p:sp>
        <p:nvSpPr>
          <p:cNvPr id="69" name="TextBox 68">
            <a:extLst>
              <a:ext uri="{FF2B5EF4-FFF2-40B4-BE49-F238E27FC236}">
                <a16:creationId xmlns:a16="http://schemas.microsoft.com/office/drawing/2014/main" id="{A363EDC3-963D-EDD5-3371-59D395376257}"/>
              </a:ext>
            </a:extLst>
          </p:cNvPr>
          <p:cNvSpPr txBox="1"/>
          <p:nvPr/>
        </p:nvSpPr>
        <p:spPr>
          <a:xfrm>
            <a:off x="8491470"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Embedded Fonts</a:t>
            </a:r>
          </a:p>
        </p:txBody>
      </p:sp>
      <p:cxnSp>
        <p:nvCxnSpPr>
          <p:cNvPr id="70" name="Straight Connector 69">
            <a:extLst>
              <a:ext uri="{FF2B5EF4-FFF2-40B4-BE49-F238E27FC236}">
                <a16:creationId xmlns:a16="http://schemas.microsoft.com/office/drawing/2014/main" id="{F50945F4-65CA-0432-593F-BC58D7C4A130}"/>
              </a:ext>
            </a:extLst>
          </p:cNvPr>
          <p:cNvCxnSpPr>
            <a:cxnSpLocks/>
          </p:cNvCxnSpPr>
          <p:nvPr/>
        </p:nvCxnSpPr>
        <p:spPr>
          <a:xfrm>
            <a:off x="8266932"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pic>
        <p:nvPicPr>
          <p:cNvPr id="72" name="Picture 71" descr="A blue and black logo&#10;&#10;AI-generated content may be incorrect.">
            <a:extLst>
              <a:ext uri="{FF2B5EF4-FFF2-40B4-BE49-F238E27FC236}">
                <a16:creationId xmlns:a16="http://schemas.microsoft.com/office/drawing/2014/main" id="{FBDCA3E1-D519-0F15-11D7-1557A36E50C6}"/>
              </a:ext>
            </a:extLst>
          </p:cNvPr>
          <p:cNvPicPr>
            <a:picLocks noChangeAspect="1"/>
          </p:cNvPicPr>
          <p:nvPr/>
        </p:nvPicPr>
        <p:blipFill>
          <a:blip r:embed="rId10"/>
          <a:stretch>
            <a:fillRect/>
          </a:stretch>
        </p:blipFill>
        <p:spPr>
          <a:xfrm>
            <a:off x="8228755" y="985009"/>
            <a:ext cx="218003" cy="218003"/>
          </a:xfrm>
          <a:prstGeom prst="rect">
            <a:avLst/>
          </a:prstGeom>
        </p:spPr>
      </p:pic>
      <p:sp>
        <p:nvSpPr>
          <p:cNvPr id="73" name="Text Placeholder 6">
            <a:extLst>
              <a:ext uri="{FF2B5EF4-FFF2-40B4-BE49-F238E27FC236}">
                <a16:creationId xmlns:a16="http://schemas.microsoft.com/office/drawing/2014/main" id="{B4C0ADED-69D6-3321-DA33-8E6597767241}"/>
              </a:ext>
            </a:extLst>
          </p:cNvPr>
          <p:cNvSpPr txBox="1">
            <a:spLocks/>
          </p:cNvSpPr>
          <p:nvPr/>
        </p:nvSpPr>
        <p:spPr>
          <a:xfrm>
            <a:off x="8233624" y="1428527"/>
            <a:ext cx="3278017" cy="2846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100" b="0" i="0">
                <a:solidFill>
                  <a:schemeClr val="bg1"/>
                </a:solidFill>
                <a:latin typeface="Volte Light" pitchFamily="2" charset="77"/>
              </a:rPr>
              <a:t>Volte light</a:t>
            </a:r>
          </a:p>
          <a:p>
            <a:pPr>
              <a:lnSpc>
                <a:spcPct val="100000"/>
              </a:lnSpc>
              <a:spcBef>
                <a:spcPts val="0"/>
              </a:spcBef>
            </a:pPr>
            <a:r>
              <a:rPr lang="en-US" sz="1100" b="0" i="1">
                <a:solidFill>
                  <a:schemeClr val="bg1"/>
                </a:solidFill>
                <a:latin typeface="Volte Light Italic" pitchFamily="2" charset="77"/>
              </a:rPr>
              <a:t>Volte light italic</a:t>
            </a:r>
          </a:p>
          <a:p>
            <a:pPr>
              <a:lnSpc>
                <a:spcPct val="100000"/>
              </a:lnSpc>
              <a:spcBef>
                <a:spcPts val="0"/>
              </a:spcBef>
            </a:pPr>
            <a:r>
              <a:rPr lang="en-US" sz="1100" b="0" i="0">
                <a:solidFill>
                  <a:schemeClr val="bg1"/>
                </a:solidFill>
                <a:latin typeface="Volte" pitchFamily="2" charset="77"/>
              </a:rPr>
              <a:t>Volte regular</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1">
                <a:solidFill>
                  <a:schemeClr val="bg1"/>
                </a:solidFill>
                <a:latin typeface="Volte Italic" pitchFamily="2" charset="77"/>
              </a:rPr>
              <a:t>Volte regular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0">
                <a:solidFill>
                  <a:schemeClr val="bg1"/>
                </a:solidFill>
                <a:latin typeface="Volte Medium" pitchFamily="2" charset="77"/>
              </a:rPr>
              <a:t>Volte medium</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1">
                <a:solidFill>
                  <a:schemeClr val="bg1"/>
                </a:solidFill>
                <a:latin typeface="Volte Medium Italic" pitchFamily="2" charset="77"/>
              </a:rPr>
              <a:t>Volte medium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0">
                <a:solidFill>
                  <a:schemeClr val="bg1"/>
                </a:solidFill>
                <a:latin typeface="Volte Semibold" pitchFamily="2" charset="77"/>
              </a:rPr>
              <a:t>Volte semibold</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1">
                <a:solidFill>
                  <a:schemeClr val="bg1"/>
                </a:solidFill>
                <a:latin typeface="Volte Semibold Italic" pitchFamily="2" charset="77"/>
              </a:rPr>
              <a:t>Volte semibold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0">
                <a:solidFill>
                  <a:schemeClr val="bg1"/>
                </a:solidFill>
                <a:latin typeface="Volte Italic" pitchFamily="2" charset="77"/>
              </a:rPr>
              <a:t>Volte bold</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1">
                <a:solidFill>
                  <a:schemeClr val="bg1"/>
                </a:solidFill>
                <a:latin typeface="Volte Bold Italic" pitchFamily="2" charset="77"/>
              </a:rPr>
              <a:t>Volte bold italic</a:t>
            </a:r>
          </a:p>
          <a:p>
            <a:pPr marL="0" indent="0">
              <a:lnSpc>
                <a:spcPct val="100000"/>
              </a:lnSpc>
              <a:spcBef>
                <a:spcPts val="0"/>
              </a:spcBef>
              <a:buNone/>
            </a:pPr>
            <a:endParaRPr lang="en-US" sz="1100" b="0" i="0">
              <a:solidFill>
                <a:schemeClr val="bg1"/>
              </a:solidFill>
              <a:latin typeface="Volte" pitchFamily="2" charset="77"/>
            </a:endParaRPr>
          </a:p>
        </p:txBody>
      </p:sp>
    </p:spTree>
    <p:extLst>
      <p:ext uri="{BB962C8B-B14F-4D97-AF65-F5344CB8AC3E}">
        <p14:creationId xmlns:p14="http://schemas.microsoft.com/office/powerpoint/2010/main" val="402428977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Core AI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414"/>
            <a:ext cx="12192000" cy="6857171"/>
          </a:xfrm>
          <a:prstGeom prst="rect">
            <a:avLst/>
          </a:prstGeom>
        </p:spPr>
      </p:pic>
      <p:pic>
        <p:nvPicPr>
          <p:cNvPr id="7" name="Graphic 6">
            <a:extLst>
              <a:ext uri="{FF2B5EF4-FFF2-40B4-BE49-F238E27FC236}">
                <a16:creationId xmlns:a16="http://schemas.microsoft.com/office/drawing/2014/main" id="{C12E3928-C11F-B7F9-D739-EA3CD94429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999" y="3124201"/>
            <a:ext cx="3810000" cy="609598"/>
          </a:xfrm>
          <a:prstGeom prst="rect">
            <a:avLst/>
          </a:prstGeom>
        </p:spPr>
      </p:pic>
    </p:spTree>
    <p:extLst>
      <p:ext uri="{BB962C8B-B14F-4D97-AF65-F5344CB8AC3E}">
        <p14:creationId xmlns:p14="http://schemas.microsoft.com/office/powerpoint/2010/main" val="200892893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ALX Mess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414"/>
            <a:ext cx="12192000" cy="6857171"/>
          </a:xfrm>
          <a:prstGeom prst="rect">
            <a:avLst/>
          </a:prstGeom>
        </p:spPr>
      </p:pic>
      <p:sp>
        <p:nvSpPr>
          <p:cNvPr id="2" name="Text Placeholder 12">
            <a:extLst>
              <a:ext uri="{FF2B5EF4-FFF2-40B4-BE49-F238E27FC236}">
                <a16:creationId xmlns:a16="http://schemas.microsoft.com/office/drawing/2014/main" id="{F7CE5941-6103-526A-3084-DCE4CE8DEE27}"/>
              </a:ext>
            </a:extLst>
          </p:cNvPr>
          <p:cNvSpPr>
            <a:spLocks noGrp="1"/>
          </p:cNvSpPr>
          <p:nvPr>
            <p:ph type="body" sz="quarter" idx="10" hasCustomPrompt="1"/>
          </p:nvPr>
        </p:nvSpPr>
        <p:spPr>
          <a:xfrm>
            <a:off x="1520313" y="3205504"/>
            <a:ext cx="9151374" cy="446992"/>
          </a:xfrm>
        </p:spPr>
        <p:txBody>
          <a:bodyPr>
            <a:noAutofit/>
          </a:bodyPr>
          <a:lstStyle>
            <a:lvl1pPr marL="720000" marR="0" indent="-625680" algn="ctr" defTabSz="914400" rtl="0" eaLnBrk="1" fontAlgn="ctr" latinLnBrk="0" hangingPunct="1">
              <a:lnSpc>
                <a:spcPct val="90000"/>
              </a:lnSpc>
              <a:spcBef>
                <a:spcPts val="3000"/>
              </a:spcBef>
              <a:spcAft>
                <a:spcPts val="3000"/>
              </a:spcAft>
              <a:buClrTx/>
              <a:buSzPct val="300000"/>
              <a:buFontTx/>
              <a:buBlip>
                <a:blip r:embed="rId3"/>
              </a:buBlip>
              <a:tabLst/>
              <a:defRPr lang="en-US" sz="2000" b="0" i="0" kern="1600" spc="0" baseline="0" dirty="0">
                <a:solidFill>
                  <a:schemeClr val="tx2"/>
                </a:solidFill>
                <a:latin typeface="Volte" pitchFamily="2" charset="77"/>
                <a:ea typeface="Verdana" panose="020B060403050404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Tree>
    <p:extLst>
      <p:ext uri="{BB962C8B-B14F-4D97-AF65-F5344CB8AC3E}">
        <p14:creationId xmlns:p14="http://schemas.microsoft.com/office/powerpoint/2010/main" val="2990420511"/>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Platform 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490521-46E9-6E06-1F4D-C51C10E4B42A}"/>
              </a:ext>
            </a:extLst>
          </p:cNvPr>
          <p:cNvPicPr>
            <a:picLocks noChangeAspect="1"/>
          </p:cNvPicPr>
          <p:nvPr/>
        </p:nvPicPr>
        <p:blipFill>
          <a:blip r:embed="rId2"/>
          <a:srcRect l="65" t="784" r="962" b="-1"/>
          <a:stretch/>
        </p:blipFill>
        <p:spPr>
          <a:xfrm>
            <a:off x="0" y="0"/>
            <a:ext cx="12191999" cy="6862629"/>
          </a:xfrm>
          <a:prstGeom prst="rect">
            <a:avLst/>
          </a:prstGeom>
        </p:spPr>
      </p:pic>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5965110"/>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6079512"/>
            <a:ext cx="756311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1" name="Espace réservé du pied de page 4">
            <a:extLst>
              <a:ext uri="{FF2B5EF4-FFF2-40B4-BE49-F238E27FC236}">
                <a16:creationId xmlns:a16="http://schemas.microsoft.com/office/drawing/2014/main" id="{E17619DC-D3CF-460B-0841-A86BE098886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C86D64AD-EBB8-651E-5E00-77E96DC2824B}"/>
              </a:ext>
            </a:extLst>
          </p:cNvPr>
          <p:cNvPicPr>
            <a:picLocks noChangeAspect="1"/>
          </p:cNvPicPr>
          <p:nvPr/>
        </p:nvPicPr>
        <p:blipFill>
          <a:blip r:embed="rId6"/>
          <a:srcRect/>
          <a:stretch/>
        </p:blipFill>
        <p:spPr>
          <a:xfrm>
            <a:off x="11366553" y="6299914"/>
            <a:ext cx="458559" cy="446991"/>
          </a:xfrm>
          <a:prstGeom prst="rect">
            <a:avLst/>
          </a:prstGeom>
        </p:spPr>
      </p:pic>
      <p:sp>
        <p:nvSpPr>
          <p:cNvPr id="13" name="Title 1">
            <a:extLst>
              <a:ext uri="{FF2B5EF4-FFF2-40B4-BE49-F238E27FC236}">
                <a16:creationId xmlns:a16="http://schemas.microsoft.com/office/drawing/2014/main" id="{C3EB7831-C20B-4E75-1892-1810F8A0DED1}"/>
              </a:ext>
            </a:extLst>
          </p:cNvPr>
          <p:cNvSpPr>
            <a:spLocks noGrp="1"/>
          </p:cNvSpPr>
          <p:nvPr>
            <p:ph type="title" hasCustomPrompt="1"/>
          </p:nvPr>
        </p:nvSpPr>
        <p:spPr>
          <a:xfrm>
            <a:off x="582303" y="2727434"/>
            <a:ext cx="7931075" cy="3214027"/>
          </a:xfrm>
          <a:ln>
            <a:noFill/>
          </a:ln>
        </p:spPr>
        <p:txBody>
          <a:bodyPr lIns="0" anchor="b">
            <a:noAutofit/>
          </a:bodyPr>
          <a:lstStyle>
            <a:lvl1pPr algn="l">
              <a:lnSpc>
                <a:spcPct val="90000"/>
              </a:lnSpc>
              <a:defRPr sz="5500" b="0" i="0">
                <a:solidFill>
                  <a:schemeClr val="tx2"/>
                </a:solidFill>
                <a:latin typeface="Volte Medium" pitchFamily="2" charset="77"/>
              </a:defRPr>
            </a:lvl1pPr>
          </a:lstStyle>
          <a:p>
            <a:r>
              <a:rPr lang="en-US"/>
              <a:t>Click to edit title</a:t>
            </a:r>
          </a:p>
        </p:txBody>
      </p:sp>
    </p:spTree>
    <p:extLst>
      <p:ext uri="{BB962C8B-B14F-4D97-AF65-F5344CB8AC3E}">
        <p14:creationId xmlns:p14="http://schemas.microsoft.com/office/powerpoint/2010/main" val="157426298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latform Title + Client Log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6D12B-B47A-F667-8B06-85C3561EDC0F}"/>
              </a:ext>
            </a:extLst>
          </p:cNvPr>
          <p:cNvPicPr>
            <a:picLocks noChangeAspect="1"/>
          </p:cNvPicPr>
          <p:nvPr/>
        </p:nvPicPr>
        <p:blipFill>
          <a:blip r:embed="rId2"/>
          <a:srcRect l="66" t="432" r="610"/>
          <a:stretch/>
        </p:blipFill>
        <p:spPr>
          <a:xfrm>
            <a:off x="0" y="0"/>
            <a:ext cx="12191999" cy="6862629"/>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2727434"/>
            <a:ext cx="7931075" cy="3214027"/>
          </a:xfrm>
          <a:ln>
            <a:noFill/>
          </a:ln>
        </p:spPr>
        <p:txBody>
          <a:bodyPr lIns="0" anchor="b">
            <a:noAutofit/>
          </a:bodyPr>
          <a:lstStyle>
            <a:lvl1pPr algn="l">
              <a:lnSpc>
                <a:spcPct val="90000"/>
              </a:lnSpc>
              <a:defRPr sz="55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5965110"/>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6079512"/>
            <a:ext cx="756311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3" name="Espace réservé du pied de page 4">
            <a:extLst>
              <a:ext uri="{FF2B5EF4-FFF2-40B4-BE49-F238E27FC236}">
                <a16:creationId xmlns:a16="http://schemas.microsoft.com/office/drawing/2014/main" id="{FA21986D-BB4B-29FE-7C73-C72F8DD08A74}"/>
              </a:ext>
            </a:extLst>
          </p:cNvPr>
          <p:cNvSpPr txBox="1">
            <a:spLocks/>
          </p:cNvSpPr>
          <p:nvPr/>
        </p:nvSpPr>
        <p:spPr>
          <a:xfrm>
            <a:off x="7171841"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7" name="Picture 6">
            <a:extLst>
              <a:ext uri="{FF2B5EF4-FFF2-40B4-BE49-F238E27FC236}">
                <a16:creationId xmlns:a16="http://schemas.microsoft.com/office/drawing/2014/main" id="{7ACF3EBE-0059-6264-156D-8EA30F4E1305}"/>
              </a:ext>
            </a:extLst>
          </p:cNvPr>
          <p:cNvPicPr>
            <a:picLocks noChangeAspect="1"/>
          </p:cNvPicPr>
          <p:nvPr/>
        </p:nvPicPr>
        <p:blipFill>
          <a:blip r:embed="rId6"/>
          <a:srcRect/>
          <a:stretch/>
        </p:blipFill>
        <p:spPr>
          <a:xfrm>
            <a:off x="11513282" y="327885"/>
            <a:ext cx="458559" cy="446991"/>
          </a:xfrm>
          <a:prstGeom prst="rect">
            <a:avLst/>
          </a:prstGeom>
        </p:spPr>
      </p:pic>
      <p:cxnSp>
        <p:nvCxnSpPr>
          <p:cNvPr id="9" name="Straight Connector 8">
            <a:extLst>
              <a:ext uri="{FF2B5EF4-FFF2-40B4-BE49-F238E27FC236}">
                <a16:creationId xmlns:a16="http://schemas.microsoft.com/office/drawing/2014/main" id="{2D5525F6-6731-F9F9-90C1-9F3C9AD2E265}"/>
              </a:ext>
            </a:extLst>
          </p:cNvPr>
          <p:cNvCxnSpPr/>
          <p:nvPr/>
        </p:nvCxnSpPr>
        <p:spPr>
          <a:xfrm>
            <a:off x="11271856" y="315488"/>
            <a:ext cx="0" cy="54036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5225839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eople Title Slide + Client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A5E76-33CB-B82C-B132-56E9D45D2DD9}"/>
              </a:ext>
            </a:extLst>
          </p:cNvPr>
          <p:cNvPicPr>
            <a:picLocks noChangeAspect="1"/>
          </p:cNvPicPr>
          <p:nvPr/>
        </p:nvPicPr>
        <p:blipFill>
          <a:blip r:embed="rId2"/>
          <a:srcRect l="6" r="6"/>
          <a:stretch/>
        </p:blipFill>
        <p:spPr>
          <a:xfrm flipH="1">
            <a:off x="0" y="0"/>
            <a:ext cx="12192000" cy="6858000"/>
          </a:xfrm>
          <a:prstGeom prst="rect">
            <a:avLst/>
          </a:prstGeom>
        </p:spPr>
      </p:pic>
      <p:pic>
        <p:nvPicPr>
          <p:cNvPr id="7" name="Graphic 6">
            <a:extLst>
              <a:ext uri="{FF2B5EF4-FFF2-40B4-BE49-F238E27FC236}">
                <a16:creationId xmlns:a16="http://schemas.microsoft.com/office/drawing/2014/main" id="{96992258-A121-C0F3-A105-BEADB480B3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453"/>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2130463" y="1489841"/>
            <a:ext cx="7931075" cy="3214027"/>
          </a:xfrm>
          <a:ln>
            <a:noFill/>
          </a:ln>
        </p:spPr>
        <p:txBody>
          <a:bodyPr lIns="0" anchor="b">
            <a:noAutofit/>
          </a:bodyPr>
          <a:lstStyle>
            <a:lvl1pPr algn="ctr">
              <a:lnSpc>
                <a:spcPct val="90000"/>
              </a:lnSpc>
              <a:defRPr sz="5500" b="0" i="0">
                <a:solidFill>
                  <a:schemeClr val="tx2"/>
                </a:solidFill>
                <a:latin typeface="Volte Medium" pitchFamily="2" charset="77"/>
              </a:defRPr>
            </a:lvl1pPr>
          </a:lstStyle>
          <a:p>
            <a:r>
              <a:rPr lang="en-US"/>
              <a:t>Click to edit title</a:t>
            </a:r>
          </a:p>
        </p:txBody>
      </p:sp>
      <p:sp>
        <p:nvSpPr>
          <p:cNvPr id="12" name="Text Placeholder 12">
            <a:extLst>
              <a:ext uri="{FF2B5EF4-FFF2-40B4-BE49-F238E27FC236}">
                <a16:creationId xmlns:a16="http://schemas.microsoft.com/office/drawing/2014/main" id="{58A32F06-BEFE-3E64-D530-C927765E174F}"/>
              </a:ext>
            </a:extLst>
          </p:cNvPr>
          <p:cNvSpPr>
            <a:spLocks noGrp="1"/>
          </p:cNvSpPr>
          <p:nvPr>
            <p:ph type="body" sz="quarter" idx="10" hasCustomPrompt="1"/>
          </p:nvPr>
        </p:nvSpPr>
        <p:spPr>
          <a:xfrm>
            <a:off x="2130463" y="4921167"/>
            <a:ext cx="7931074" cy="446992"/>
          </a:xfrm>
        </p:spPr>
        <p:txBody>
          <a:bodyPr>
            <a:noAutofit/>
          </a:bodyPr>
          <a:lstStyle>
            <a:lvl1pPr marL="720000" marR="0" indent="-442800" algn="l" defTabSz="914400" rtl="0" eaLnBrk="1" fontAlgn="ctr" latinLnBrk="0" hangingPunct="1">
              <a:lnSpc>
                <a:spcPct val="90000"/>
              </a:lnSpc>
              <a:spcBef>
                <a:spcPts val="3000"/>
              </a:spcBef>
              <a:spcAft>
                <a:spcPts val="3000"/>
              </a:spcAft>
              <a:buClrTx/>
              <a:buSzPct val="300000"/>
              <a:buFontTx/>
              <a:buBlip>
                <a:blip r:embed="rId5"/>
              </a:buBlip>
              <a:tabLst/>
              <a:defRPr lang="en-US" sz="1400" b="0" i="0" kern="1600" spc="0" baseline="0" dirty="0">
                <a:solidFill>
                  <a:schemeClr val="tx2"/>
                </a:solidFill>
                <a:latin typeface="Volte" pitchFamily="2" charset="77"/>
                <a:ea typeface="Verdana" panose="020B060403050404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pic>
        <p:nvPicPr>
          <p:cNvPr id="16" name="Graphic 15">
            <a:extLst>
              <a:ext uri="{FF2B5EF4-FFF2-40B4-BE49-F238E27FC236}">
                <a16:creationId xmlns:a16="http://schemas.microsoft.com/office/drawing/2014/main" id="{9755A7A7-2815-E09B-80C4-7CD1A6715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303" y="420576"/>
            <a:ext cx="1635066" cy="261610"/>
          </a:xfrm>
          <a:prstGeom prst="rect">
            <a:avLst/>
          </a:prstGeom>
        </p:spPr>
      </p:pic>
      <p:sp>
        <p:nvSpPr>
          <p:cNvPr id="17" name="Espace réservé du pied de page 4">
            <a:extLst>
              <a:ext uri="{FF2B5EF4-FFF2-40B4-BE49-F238E27FC236}">
                <a16:creationId xmlns:a16="http://schemas.microsoft.com/office/drawing/2014/main" id="{8316BB25-9179-78F1-6BCB-0CBC43CEC4BF}"/>
              </a:ext>
            </a:extLst>
          </p:cNvPr>
          <p:cNvSpPr txBox="1">
            <a:spLocks/>
          </p:cNvSpPr>
          <p:nvPr/>
        </p:nvSpPr>
        <p:spPr>
          <a:xfrm>
            <a:off x="7171841"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8" name="Picture 17">
            <a:extLst>
              <a:ext uri="{FF2B5EF4-FFF2-40B4-BE49-F238E27FC236}">
                <a16:creationId xmlns:a16="http://schemas.microsoft.com/office/drawing/2014/main" id="{610B39BF-147E-29F2-1D60-3885515C281C}"/>
              </a:ext>
            </a:extLst>
          </p:cNvPr>
          <p:cNvPicPr>
            <a:picLocks noChangeAspect="1"/>
          </p:cNvPicPr>
          <p:nvPr/>
        </p:nvPicPr>
        <p:blipFill>
          <a:blip r:embed="rId8"/>
          <a:srcRect/>
          <a:stretch/>
        </p:blipFill>
        <p:spPr>
          <a:xfrm>
            <a:off x="11513282" y="327885"/>
            <a:ext cx="458559" cy="446991"/>
          </a:xfrm>
          <a:prstGeom prst="rect">
            <a:avLst/>
          </a:prstGeom>
        </p:spPr>
      </p:pic>
      <p:cxnSp>
        <p:nvCxnSpPr>
          <p:cNvPr id="19" name="Straight Connector 18">
            <a:extLst>
              <a:ext uri="{FF2B5EF4-FFF2-40B4-BE49-F238E27FC236}">
                <a16:creationId xmlns:a16="http://schemas.microsoft.com/office/drawing/2014/main" id="{700B4371-AA91-932D-5EFB-23101D031892}"/>
              </a:ext>
            </a:extLst>
          </p:cNvPr>
          <p:cNvCxnSpPr/>
          <p:nvPr/>
        </p:nvCxnSpPr>
        <p:spPr>
          <a:xfrm>
            <a:off x="11271856" y="315488"/>
            <a:ext cx="0" cy="54036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034818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People Title Slide + Client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A5E76-33CB-B82C-B132-56E9D45D2DD9}"/>
              </a:ext>
            </a:extLst>
          </p:cNvPr>
          <p:cNvPicPr>
            <a:picLocks noChangeAspect="1"/>
          </p:cNvPicPr>
          <p:nvPr/>
        </p:nvPicPr>
        <p:blipFill>
          <a:blip r:embed="rId2"/>
          <a:srcRect l="6" r="6"/>
          <a:stretch/>
        </p:blipFill>
        <p:spPr>
          <a:xfrm flipH="1">
            <a:off x="0" y="0"/>
            <a:ext cx="12192000" cy="6858000"/>
          </a:xfrm>
          <a:prstGeom prst="rect">
            <a:avLst/>
          </a:prstGeom>
        </p:spPr>
      </p:pic>
      <p:pic>
        <p:nvPicPr>
          <p:cNvPr id="7" name="Graphic 6">
            <a:extLst>
              <a:ext uri="{FF2B5EF4-FFF2-40B4-BE49-F238E27FC236}">
                <a16:creationId xmlns:a16="http://schemas.microsoft.com/office/drawing/2014/main" id="{96992258-A121-C0F3-A105-BEADB480B3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453"/>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2130463" y="1489841"/>
            <a:ext cx="7931075" cy="3214027"/>
          </a:xfrm>
          <a:ln>
            <a:noFill/>
          </a:ln>
        </p:spPr>
        <p:txBody>
          <a:bodyPr lIns="0" anchor="b">
            <a:noAutofit/>
          </a:bodyPr>
          <a:lstStyle>
            <a:lvl1pPr algn="ctr">
              <a:lnSpc>
                <a:spcPct val="90000"/>
              </a:lnSpc>
              <a:defRPr sz="5500" b="0" i="0">
                <a:solidFill>
                  <a:schemeClr val="tx2"/>
                </a:solidFill>
                <a:latin typeface="Volte Medium" pitchFamily="2" charset="77"/>
              </a:defRPr>
            </a:lvl1pPr>
          </a:lstStyle>
          <a:p>
            <a:r>
              <a:rPr lang="en-US"/>
              <a:t>Click to edit title</a:t>
            </a:r>
          </a:p>
        </p:txBody>
      </p:sp>
      <p:sp>
        <p:nvSpPr>
          <p:cNvPr id="12" name="Text Placeholder 12">
            <a:extLst>
              <a:ext uri="{FF2B5EF4-FFF2-40B4-BE49-F238E27FC236}">
                <a16:creationId xmlns:a16="http://schemas.microsoft.com/office/drawing/2014/main" id="{58A32F06-BEFE-3E64-D530-C927765E174F}"/>
              </a:ext>
            </a:extLst>
          </p:cNvPr>
          <p:cNvSpPr>
            <a:spLocks noGrp="1"/>
          </p:cNvSpPr>
          <p:nvPr>
            <p:ph type="body" sz="quarter" idx="10" hasCustomPrompt="1"/>
          </p:nvPr>
        </p:nvSpPr>
        <p:spPr>
          <a:xfrm>
            <a:off x="2130463" y="4921167"/>
            <a:ext cx="7931074" cy="446992"/>
          </a:xfrm>
        </p:spPr>
        <p:txBody>
          <a:bodyPr>
            <a:noAutofit/>
          </a:bodyPr>
          <a:lstStyle>
            <a:lvl1pPr marL="720000" marR="0" indent="-442800" algn="l" defTabSz="914400" rtl="0" eaLnBrk="1" fontAlgn="ctr" latinLnBrk="0" hangingPunct="1">
              <a:lnSpc>
                <a:spcPct val="90000"/>
              </a:lnSpc>
              <a:spcBef>
                <a:spcPts val="3000"/>
              </a:spcBef>
              <a:spcAft>
                <a:spcPts val="3000"/>
              </a:spcAft>
              <a:buClrTx/>
              <a:buSzPct val="300000"/>
              <a:buFontTx/>
              <a:buBlip>
                <a:blip r:embed="rId5"/>
              </a:buBlip>
              <a:tabLst/>
              <a:defRPr lang="en-US" sz="1400" b="0" i="0" kern="1600" spc="0" baseline="0" dirty="0">
                <a:solidFill>
                  <a:schemeClr val="tx2"/>
                </a:solidFill>
                <a:latin typeface="Volte" pitchFamily="2" charset="77"/>
                <a:ea typeface="Verdana" panose="020B060403050404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pic>
        <p:nvPicPr>
          <p:cNvPr id="16" name="Graphic 15">
            <a:extLst>
              <a:ext uri="{FF2B5EF4-FFF2-40B4-BE49-F238E27FC236}">
                <a16:creationId xmlns:a16="http://schemas.microsoft.com/office/drawing/2014/main" id="{9755A7A7-2815-E09B-80C4-7CD1A6715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303" y="420576"/>
            <a:ext cx="1635066" cy="261610"/>
          </a:xfrm>
          <a:prstGeom prst="rect">
            <a:avLst/>
          </a:prstGeom>
        </p:spPr>
      </p:pic>
      <p:sp>
        <p:nvSpPr>
          <p:cNvPr id="17" name="Espace réservé du pied de page 4">
            <a:extLst>
              <a:ext uri="{FF2B5EF4-FFF2-40B4-BE49-F238E27FC236}">
                <a16:creationId xmlns:a16="http://schemas.microsoft.com/office/drawing/2014/main" id="{8316BB25-9179-78F1-6BCB-0CBC43CEC4BF}"/>
              </a:ext>
            </a:extLst>
          </p:cNvPr>
          <p:cNvSpPr txBox="1">
            <a:spLocks/>
          </p:cNvSpPr>
          <p:nvPr/>
        </p:nvSpPr>
        <p:spPr>
          <a:xfrm>
            <a:off x="7171841"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8" name="Picture 17">
            <a:extLst>
              <a:ext uri="{FF2B5EF4-FFF2-40B4-BE49-F238E27FC236}">
                <a16:creationId xmlns:a16="http://schemas.microsoft.com/office/drawing/2014/main" id="{610B39BF-147E-29F2-1D60-3885515C281C}"/>
              </a:ext>
            </a:extLst>
          </p:cNvPr>
          <p:cNvPicPr>
            <a:picLocks noChangeAspect="1"/>
          </p:cNvPicPr>
          <p:nvPr/>
        </p:nvPicPr>
        <p:blipFill>
          <a:blip r:embed="rId8"/>
          <a:srcRect/>
          <a:stretch/>
        </p:blipFill>
        <p:spPr>
          <a:xfrm>
            <a:off x="11513282" y="327885"/>
            <a:ext cx="458559" cy="446991"/>
          </a:xfrm>
          <a:prstGeom prst="rect">
            <a:avLst/>
          </a:prstGeom>
        </p:spPr>
      </p:pic>
      <p:cxnSp>
        <p:nvCxnSpPr>
          <p:cNvPr id="19" name="Straight Connector 18">
            <a:extLst>
              <a:ext uri="{FF2B5EF4-FFF2-40B4-BE49-F238E27FC236}">
                <a16:creationId xmlns:a16="http://schemas.microsoft.com/office/drawing/2014/main" id="{700B4371-AA91-932D-5EFB-23101D031892}"/>
              </a:ext>
            </a:extLst>
          </p:cNvPr>
          <p:cNvCxnSpPr/>
          <p:nvPr/>
        </p:nvCxnSpPr>
        <p:spPr>
          <a:xfrm>
            <a:off x="11271856" y="315488"/>
            <a:ext cx="0" cy="54036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8696334"/>
      </p:ext>
    </p:extLst>
  </p:cSld>
  <p:clrMapOvr>
    <a:masterClrMapping/>
  </p:clrMapOvr>
  <p:hf hdr="0" ftr="0" dt="0"/>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eople Titl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8F22D-8A20-865A-8059-1C7E0AB7C428}"/>
              </a:ext>
            </a:extLst>
          </p:cNvPr>
          <p:cNvSpPr/>
          <p:nvPr/>
        </p:nvSpPr>
        <p:spPr>
          <a:xfrm>
            <a:off x="1" y="828"/>
            <a:ext cx="7391998" cy="6857172"/>
          </a:xfrm>
          <a:prstGeom prst="rect">
            <a:avLst/>
          </a:prstGeom>
          <a:gradFill>
            <a:gsLst>
              <a:gs pos="100000">
                <a:srgbClr val="004C52"/>
              </a:gs>
              <a:gs pos="40000">
                <a:srgbClr val="00343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B3E93-78B8-EBD5-346D-F72DD17B979B}"/>
              </a:ext>
            </a:extLst>
          </p:cNvPr>
          <p:cNvPicPr>
            <a:picLocks noChangeAspect="1"/>
          </p:cNvPicPr>
          <p:nvPr/>
        </p:nvPicPr>
        <p:blipFill>
          <a:blip r:embed="rId2"/>
          <a:srcRect l="22925" r="5837"/>
          <a:stretch>
            <a:fillRect/>
          </a:stretch>
        </p:blipFill>
        <p:spPr>
          <a:xfrm>
            <a:off x="7391998" y="829"/>
            <a:ext cx="4800001" cy="6857172"/>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1939159"/>
            <a:ext cx="5939059" cy="2620850"/>
          </a:xfrm>
          <a:ln>
            <a:noFill/>
          </a:ln>
        </p:spPr>
        <p:txBody>
          <a:bodyPr lIns="0" anchor="b">
            <a:noAutofit/>
          </a:bodyPr>
          <a:lstStyle>
            <a:lvl1pPr algn="l">
              <a:lnSpc>
                <a:spcPct val="90000"/>
              </a:lnSpc>
              <a:defRPr sz="40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4701901"/>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4816303"/>
            <a:ext cx="5571103"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A3A3699-A5E6-BDC9-83AE-AA146AAB4648}"/>
              </a:ext>
            </a:extLst>
          </p:cNvPr>
          <p:cNvSpPr txBox="1">
            <a:spLocks/>
          </p:cNvSpPr>
          <p:nvPr/>
        </p:nvSpPr>
        <p:spPr>
          <a:xfrm>
            <a:off x="159732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0" name="Picture 9">
            <a:extLst>
              <a:ext uri="{FF2B5EF4-FFF2-40B4-BE49-F238E27FC236}">
                <a16:creationId xmlns:a16="http://schemas.microsoft.com/office/drawing/2014/main" id="{2195CE85-0C5B-DB48-2492-4E74D72AB9D4}"/>
              </a:ext>
            </a:extLst>
          </p:cNvPr>
          <p:cNvPicPr>
            <a:picLocks noChangeAspect="1"/>
          </p:cNvPicPr>
          <p:nvPr/>
        </p:nvPicPr>
        <p:blipFill>
          <a:blip r:embed="rId6"/>
          <a:srcRect/>
          <a:stretch/>
        </p:blipFill>
        <p:spPr>
          <a:xfrm>
            <a:off x="6674413" y="6299914"/>
            <a:ext cx="458559" cy="446991"/>
          </a:xfrm>
          <a:prstGeom prst="rect">
            <a:avLst/>
          </a:prstGeom>
        </p:spPr>
      </p:pic>
      <p:cxnSp>
        <p:nvCxnSpPr>
          <p:cNvPr id="13" name="Straight Connector 12">
            <a:extLst>
              <a:ext uri="{FF2B5EF4-FFF2-40B4-BE49-F238E27FC236}">
                <a16:creationId xmlns:a16="http://schemas.microsoft.com/office/drawing/2014/main" id="{B6B3F53D-2737-2D83-8157-8F508A3B98BB}"/>
              </a:ext>
            </a:extLst>
          </p:cNvPr>
          <p:cNvCxnSpPr>
            <a:cxnSpLocks/>
          </p:cNvCxnSpPr>
          <p:nvPr/>
        </p:nvCxnSpPr>
        <p:spPr>
          <a:xfrm flipV="1">
            <a:off x="7391998" y="0"/>
            <a:ext cx="0" cy="685800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91164382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People Titl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8F22D-8A20-865A-8059-1C7E0AB7C428}"/>
              </a:ext>
            </a:extLst>
          </p:cNvPr>
          <p:cNvSpPr/>
          <p:nvPr/>
        </p:nvSpPr>
        <p:spPr>
          <a:xfrm>
            <a:off x="1" y="828"/>
            <a:ext cx="7391998" cy="6857172"/>
          </a:xfrm>
          <a:prstGeom prst="rect">
            <a:avLst/>
          </a:prstGeom>
          <a:gradFill>
            <a:gsLst>
              <a:gs pos="100000">
                <a:srgbClr val="004C52"/>
              </a:gs>
              <a:gs pos="40000">
                <a:srgbClr val="00343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B3E93-78B8-EBD5-346D-F72DD17B979B}"/>
              </a:ext>
            </a:extLst>
          </p:cNvPr>
          <p:cNvPicPr>
            <a:picLocks noChangeAspect="1"/>
          </p:cNvPicPr>
          <p:nvPr/>
        </p:nvPicPr>
        <p:blipFill>
          <a:blip r:embed="rId2"/>
          <a:srcRect l="17271" r="11491"/>
          <a:stretch>
            <a:fillRect/>
          </a:stretch>
        </p:blipFill>
        <p:spPr>
          <a:xfrm>
            <a:off x="7391998" y="829"/>
            <a:ext cx="4800001" cy="6857172"/>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1939159"/>
            <a:ext cx="5939059" cy="2620850"/>
          </a:xfrm>
          <a:ln>
            <a:noFill/>
          </a:ln>
        </p:spPr>
        <p:txBody>
          <a:bodyPr lIns="0" anchor="b">
            <a:noAutofit/>
          </a:bodyPr>
          <a:lstStyle>
            <a:lvl1pPr algn="l">
              <a:lnSpc>
                <a:spcPct val="90000"/>
              </a:lnSpc>
              <a:defRPr sz="40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4701901"/>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4816303"/>
            <a:ext cx="5571103"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A3A3699-A5E6-BDC9-83AE-AA146AAB4648}"/>
              </a:ext>
            </a:extLst>
          </p:cNvPr>
          <p:cNvSpPr txBox="1">
            <a:spLocks/>
          </p:cNvSpPr>
          <p:nvPr/>
        </p:nvSpPr>
        <p:spPr>
          <a:xfrm>
            <a:off x="159732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0" name="Picture 9">
            <a:extLst>
              <a:ext uri="{FF2B5EF4-FFF2-40B4-BE49-F238E27FC236}">
                <a16:creationId xmlns:a16="http://schemas.microsoft.com/office/drawing/2014/main" id="{2195CE85-0C5B-DB48-2492-4E74D72AB9D4}"/>
              </a:ext>
            </a:extLst>
          </p:cNvPr>
          <p:cNvPicPr>
            <a:picLocks noChangeAspect="1"/>
          </p:cNvPicPr>
          <p:nvPr/>
        </p:nvPicPr>
        <p:blipFill>
          <a:blip r:embed="rId6"/>
          <a:srcRect/>
          <a:stretch/>
        </p:blipFill>
        <p:spPr>
          <a:xfrm>
            <a:off x="6674413" y="6299914"/>
            <a:ext cx="458559" cy="446991"/>
          </a:xfrm>
          <a:prstGeom prst="rect">
            <a:avLst/>
          </a:prstGeom>
        </p:spPr>
      </p:pic>
      <p:cxnSp>
        <p:nvCxnSpPr>
          <p:cNvPr id="13" name="Straight Connector 12">
            <a:extLst>
              <a:ext uri="{FF2B5EF4-FFF2-40B4-BE49-F238E27FC236}">
                <a16:creationId xmlns:a16="http://schemas.microsoft.com/office/drawing/2014/main" id="{B6B3F53D-2737-2D83-8157-8F508A3B98BB}"/>
              </a:ext>
            </a:extLst>
          </p:cNvPr>
          <p:cNvCxnSpPr>
            <a:cxnSpLocks/>
          </p:cNvCxnSpPr>
          <p:nvPr/>
        </p:nvCxnSpPr>
        <p:spPr>
          <a:xfrm flipV="1">
            <a:off x="7391998" y="0"/>
            <a:ext cx="0" cy="685800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80042641"/>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E36F426-2882-36F1-5CA4-0933AC0D1914}"/>
              </a:ext>
            </a:extLst>
          </p:cNvPr>
          <p:cNvPicPr>
            <a:picLocks noChangeAspect="1"/>
          </p:cNvPicPr>
          <p:nvPr/>
        </p:nvPicPr>
        <p:blipFill>
          <a:blip r:embed="rId2"/>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sp>
        <p:nvSpPr>
          <p:cNvPr id="11" name="Espace réservé du pied de page 4">
            <a:extLst>
              <a:ext uri="{FF2B5EF4-FFF2-40B4-BE49-F238E27FC236}">
                <a16:creationId xmlns:a16="http://schemas.microsoft.com/office/drawing/2014/main" id="{E17619DC-D3CF-460B-0841-A86BE098886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C86D64AD-EBB8-651E-5E00-77E96DC2824B}"/>
              </a:ext>
            </a:extLst>
          </p:cNvPr>
          <p:cNvPicPr>
            <a:picLocks noChangeAspect="1"/>
          </p:cNvPicPr>
          <p:nvPr/>
        </p:nvPicPr>
        <p:blipFill>
          <a:blip r:embed="rId5"/>
          <a:srcRect/>
          <a:stretch/>
        </p:blipFill>
        <p:spPr>
          <a:xfrm>
            <a:off x="11366553" y="6299914"/>
            <a:ext cx="458559" cy="446991"/>
          </a:xfrm>
          <a:prstGeom prst="rect">
            <a:avLst/>
          </a:prstGeom>
        </p:spPr>
      </p:pic>
      <p:sp>
        <p:nvSpPr>
          <p:cNvPr id="13" name="Title 1">
            <a:extLst>
              <a:ext uri="{FF2B5EF4-FFF2-40B4-BE49-F238E27FC236}">
                <a16:creationId xmlns:a16="http://schemas.microsoft.com/office/drawing/2014/main" id="{C3EB7831-C20B-4E75-1892-1810F8A0DED1}"/>
              </a:ext>
            </a:extLst>
          </p:cNvPr>
          <p:cNvSpPr>
            <a:spLocks noGrp="1"/>
          </p:cNvSpPr>
          <p:nvPr>
            <p:ph type="title" hasCustomPrompt="1"/>
          </p:nvPr>
        </p:nvSpPr>
        <p:spPr>
          <a:xfrm>
            <a:off x="582303" y="2237666"/>
            <a:ext cx="7931075" cy="1274940"/>
          </a:xfrm>
          <a:ln>
            <a:noFill/>
          </a:ln>
        </p:spPr>
        <p:txBody>
          <a:bodyPr lIns="0" anchor="b">
            <a:noAutofit/>
          </a:bodyPr>
          <a:lstStyle>
            <a:lvl1pPr algn="l">
              <a:lnSpc>
                <a:spcPct val="90000"/>
              </a:lnSpc>
              <a:defRPr sz="3500" b="0" i="0">
                <a:solidFill>
                  <a:schemeClr val="tx2"/>
                </a:solidFill>
                <a:latin typeface="Volte Medium" pitchFamily="2" charset="77"/>
              </a:defRPr>
            </a:lvl1pPr>
          </a:lstStyle>
          <a:p>
            <a:r>
              <a:rPr lang="en-US"/>
              <a:t>Agenda</a:t>
            </a:r>
          </a:p>
        </p:txBody>
      </p:sp>
      <p:cxnSp>
        <p:nvCxnSpPr>
          <p:cNvPr id="7" name="Straight Connector 6">
            <a:extLst>
              <a:ext uri="{FF2B5EF4-FFF2-40B4-BE49-F238E27FC236}">
                <a16:creationId xmlns:a16="http://schemas.microsoft.com/office/drawing/2014/main" id="{02433EB6-BC2A-72B4-BF4D-23D0E287D351}"/>
              </a:ext>
            </a:extLst>
          </p:cNvPr>
          <p:cNvCxnSpPr/>
          <p:nvPr/>
        </p:nvCxnSpPr>
        <p:spPr>
          <a:xfrm>
            <a:off x="582303" y="3699981"/>
            <a:ext cx="7947100" cy="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9" name="Text Placeholder 12">
            <a:extLst>
              <a:ext uri="{FF2B5EF4-FFF2-40B4-BE49-F238E27FC236}">
                <a16:creationId xmlns:a16="http://schemas.microsoft.com/office/drawing/2014/main" id="{6F0EEEC3-F25B-0A96-E1AA-62B50BC24425}"/>
              </a:ext>
            </a:extLst>
          </p:cNvPr>
          <p:cNvSpPr>
            <a:spLocks noGrp="1"/>
          </p:cNvSpPr>
          <p:nvPr>
            <p:ph type="body" sz="quarter" idx="10" hasCustomPrompt="1"/>
          </p:nvPr>
        </p:nvSpPr>
        <p:spPr>
          <a:xfrm>
            <a:off x="582304" y="3894851"/>
            <a:ext cx="549072" cy="2120250"/>
          </a:xfrm>
        </p:spPr>
        <p:txBody>
          <a:bodyPr>
            <a:noAutofit/>
          </a:bodyPr>
          <a:lstStyle>
            <a:lvl1pPr marL="0" indent="0" algn="r">
              <a:lnSpc>
                <a:spcPct val="150000"/>
              </a:lnSpc>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01.</a:t>
            </a:r>
          </a:p>
          <a:p>
            <a:pPr lvl="0"/>
            <a:r>
              <a:rPr lang="en-US"/>
              <a:t>02.</a:t>
            </a:r>
          </a:p>
          <a:p>
            <a:pPr lvl="0"/>
            <a:r>
              <a:rPr lang="en-US"/>
              <a:t>03.</a:t>
            </a:r>
          </a:p>
          <a:p>
            <a:pPr lvl="0"/>
            <a:r>
              <a:rPr lang="en-US"/>
              <a:t>04.</a:t>
            </a:r>
          </a:p>
          <a:p>
            <a:pPr lvl="0"/>
            <a:r>
              <a:rPr lang="en-US"/>
              <a:t>05.</a:t>
            </a:r>
          </a:p>
        </p:txBody>
      </p:sp>
      <p:sp>
        <p:nvSpPr>
          <p:cNvPr id="14" name="Text Placeholder 12">
            <a:extLst>
              <a:ext uri="{FF2B5EF4-FFF2-40B4-BE49-F238E27FC236}">
                <a16:creationId xmlns:a16="http://schemas.microsoft.com/office/drawing/2014/main" id="{70F1B1A4-2481-EDF1-661B-53504FEFDF7D}"/>
              </a:ext>
            </a:extLst>
          </p:cNvPr>
          <p:cNvSpPr>
            <a:spLocks noGrp="1"/>
          </p:cNvSpPr>
          <p:nvPr>
            <p:ph type="body" sz="quarter" idx="11" hasCustomPrompt="1"/>
          </p:nvPr>
        </p:nvSpPr>
        <p:spPr>
          <a:xfrm>
            <a:off x="1301858" y="3894851"/>
            <a:ext cx="7227544" cy="2120250"/>
          </a:xfrm>
        </p:spPr>
        <p:txBody>
          <a:bodyPr>
            <a:noAutofit/>
          </a:bodyPr>
          <a:lstStyle>
            <a:lvl1pPr marL="0" indent="0">
              <a:lnSpc>
                <a:spcPct val="150000"/>
              </a:lnSpc>
              <a:buNone/>
              <a:defRPr lang="en-US" sz="1400" b="0" i="0" kern="1200" dirty="0" smtClean="0">
                <a:solidFill>
                  <a:schemeClr val="tx2"/>
                </a:solidFill>
                <a:latin typeface="Volte" pitchFamily="2" charset="77"/>
                <a:ea typeface="+mn-ea"/>
                <a:cs typeface="+mn-cs"/>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marL="0" lvl="0" indent="0" algn="l" defTabSz="914400" rtl="0" eaLnBrk="1" latinLnBrk="0" hangingPunct="1">
              <a:lnSpc>
                <a:spcPct val="150000"/>
              </a:lnSpc>
              <a:spcBef>
                <a:spcPts val="1000"/>
              </a:spcBef>
              <a:buClr>
                <a:schemeClr val="accent1"/>
              </a:buClr>
              <a:buFont typeface="Arial" panose="020B0604020202020204" pitchFamily="34" charset="0"/>
              <a:buNone/>
            </a:pPr>
            <a:r>
              <a:rPr lang="en-US"/>
              <a:t>Agenda list item 1</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2</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3</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4</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5</a:t>
            </a:r>
          </a:p>
        </p:txBody>
      </p:sp>
      <p:cxnSp>
        <p:nvCxnSpPr>
          <p:cNvPr id="18" name="Straight Connector 17">
            <a:extLst>
              <a:ext uri="{FF2B5EF4-FFF2-40B4-BE49-F238E27FC236}">
                <a16:creationId xmlns:a16="http://schemas.microsoft.com/office/drawing/2014/main" id="{737635C2-8D27-6EA3-ACFA-B8855E03C568}"/>
              </a:ext>
            </a:extLst>
          </p:cNvPr>
          <p:cNvCxnSpPr/>
          <p:nvPr/>
        </p:nvCxnSpPr>
        <p:spPr>
          <a:xfrm>
            <a:off x="582303" y="6241845"/>
            <a:ext cx="7947100" cy="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26522095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Headline Cent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lgn="ctr">
              <a:defRPr sz="3000" b="0" i="0">
                <a:solidFill>
                  <a:schemeClr val="tx2"/>
                </a:solidFill>
                <a:latin typeface="Volte Medium" pitchFamily="2" charset="77"/>
              </a:defRPr>
            </a:lvl1pPr>
          </a:lstStyle>
          <a:p>
            <a:r>
              <a:rPr lang="en-US"/>
              <a:t>Click to edit headline</a:t>
            </a:r>
          </a:p>
        </p:txBody>
      </p:sp>
      <p:grpSp>
        <p:nvGrpSpPr>
          <p:cNvPr id="6" name="Group 5">
            <a:extLst>
              <a:ext uri="{FF2B5EF4-FFF2-40B4-BE49-F238E27FC236}">
                <a16:creationId xmlns:a16="http://schemas.microsoft.com/office/drawing/2014/main" id="{E909CB58-3187-0B21-A484-A9994CBE11E9}"/>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5414DFA-A954-AAD7-139E-47E4B0F6CD22}"/>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B9AE1630-4AA8-A8A3-5D05-E0E35AF1011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393119574"/>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Headlin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3977"/>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grpSp>
        <p:nvGrpSpPr>
          <p:cNvPr id="6" name="Group 5">
            <a:extLst>
              <a:ext uri="{FF2B5EF4-FFF2-40B4-BE49-F238E27FC236}">
                <a16:creationId xmlns:a16="http://schemas.microsoft.com/office/drawing/2014/main" id="{272FFFC3-65D6-3EB6-812C-73A88FA6A5AD}"/>
              </a:ext>
            </a:extLst>
          </p:cNvPr>
          <p:cNvGrpSpPr/>
          <p:nvPr/>
        </p:nvGrpSpPr>
        <p:grpSpPr>
          <a:xfrm>
            <a:off x="0" y="6457039"/>
            <a:ext cx="1659885" cy="406991"/>
            <a:chOff x="0" y="6414270"/>
            <a:chExt cx="1844566" cy="452273"/>
          </a:xfrm>
        </p:grpSpPr>
        <p:pic>
          <p:nvPicPr>
            <p:cNvPr id="13" name="Picture 12">
              <a:extLst>
                <a:ext uri="{FF2B5EF4-FFF2-40B4-BE49-F238E27FC236}">
                  <a16:creationId xmlns:a16="http://schemas.microsoft.com/office/drawing/2014/main" id="{0F985FAC-D729-7DB3-0837-28AAEA1CE8C5}"/>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B202E185-69C9-00D6-3314-57DF42783DC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537153722"/>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Headline + Subhea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grpSp>
        <p:nvGrpSpPr>
          <p:cNvPr id="13" name="Group 12">
            <a:extLst>
              <a:ext uri="{FF2B5EF4-FFF2-40B4-BE49-F238E27FC236}">
                <a16:creationId xmlns:a16="http://schemas.microsoft.com/office/drawing/2014/main" id="{A8ECBD1D-FE50-230D-5FF6-F9009DC38170}"/>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7B15570-8BAF-25E5-777D-B3ADAC406C28}"/>
                </a:ext>
              </a:extLst>
            </p:cNvPr>
            <p:cNvPicPr>
              <a:picLocks noChangeAspect="1"/>
            </p:cNvPicPr>
            <p:nvPr userDrawn="1"/>
          </p:nvPicPr>
          <p:blipFill>
            <a:blip r:embed="rId4"/>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B8B4261F-6164-6C41-8228-6927B63E827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075192587"/>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Headline + Sub + Body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3" y="1552575"/>
            <a:ext cx="11471275" cy="44304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604647418"/>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4" y="1552575"/>
            <a:ext cx="5325334" cy="44304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cxnSp>
        <p:nvCxnSpPr>
          <p:cNvPr id="3" name="Straight Connector 2">
            <a:extLst>
              <a:ext uri="{FF2B5EF4-FFF2-40B4-BE49-F238E27FC236}">
                <a16:creationId xmlns:a16="http://schemas.microsoft.com/office/drawing/2014/main" id="{329C28CF-1C50-05C3-E0BD-0175E75A6860}"/>
              </a:ext>
            </a:extLst>
          </p:cNvPr>
          <p:cNvCxnSpPr>
            <a:cxnSpLocks/>
          </p:cNvCxnSpPr>
          <p:nvPr/>
        </p:nvCxnSpPr>
        <p:spPr>
          <a:xfrm>
            <a:off x="6096000" y="1552575"/>
            <a:ext cx="0" cy="4430439"/>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4461369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3 Colum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5" y="2390862"/>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cxnSp>
        <p:nvCxnSpPr>
          <p:cNvPr id="3" name="Straight Connector 2">
            <a:extLst>
              <a:ext uri="{FF2B5EF4-FFF2-40B4-BE49-F238E27FC236}">
                <a16:creationId xmlns:a16="http://schemas.microsoft.com/office/drawing/2014/main" id="{329C28CF-1C50-05C3-E0BD-0175E75A6860}"/>
              </a:ext>
            </a:extLst>
          </p:cNvPr>
          <p:cNvCxnSpPr>
            <a:cxnSpLocks/>
          </p:cNvCxnSpPr>
          <p:nvPr/>
        </p:nvCxnSpPr>
        <p:spPr>
          <a:xfrm>
            <a:off x="409103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9" name="Text Placeholder 9">
            <a:extLst>
              <a:ext uri="{FF2B5EF4-FFF2-40B4-BE49-F238E27FC236}">
                <a16:creationId xmlns:a16="http://schemas.microsoft.com/office/drawing/2014/main" id="{74865610-1F60-14A9-613B-5E1D02699291}"/>
              </a:ext>
            </a:extLst>
          </p:cNvPr>
          <p:cNvSpPr>
            <a:spLocks noGrp="1"/>
          </p:cNvSpPr>
          <p:nvPr>
            <p:ph type="body" sz="quarter" idx="12" hasCustomPrompt="1"/>
          </p:nvPr>
        </p:nvSpPr>
        <p:spPr>
          <a:xfrm>
            <a:off x="4322008" y="2390862"/>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37613A57-CE39-8247-1EB4-D52B67D340F2}"/>
              </a:ext>
            </a:extLst>
          </p:cNvPr>
          <p:cNvSpPr>
            <a:spLocks noGrp="1"/>
          </p:cNvSpPr>
          <p:nvPr>
            <p:ph type="body" sz="quarter" idx="13" hasCustomPrompt="1"/>
          </p:nvPr>
        </p:nvSpPr>
        <p:spPr>
          <a:xfrm>
            <a:off x="8320190" y="2390861"/>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3B5AAEFE-57DC-67E5-B0C7-1AE8D5E66B63}"/>
              </a:ext>
            </a:extLst>
          </p:cNvPr>
          <p:cNvCxnSpPr>
            <a:cxnSpLocks/>
          </p:cNvCxnSpPr>
          <p:nvPr/>
        </p:nvCxnSpPr>
        <p:spPr>
          <a:xfrm>
            <a:off x="807580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19" name="Text Placeholder 9">
            <a:extLst>
              <a:ext uri="{FF2B5EF4-FFF2-40B4-BE49-F238E27FC236}">
                <a16:creationId xmlns:a16="http://schemas.microsoft.com/office/drawing/2014/main" id="{42443E71-88BF-C3B0-0838-8CE2AA2C135D}"/>
              </a:ext>
            </a:extLst>
          </p:cNvPr>
          <p:cNvSpPr>
            <a:spLocks noGrp="1"/>
          </p:cNvSpPr>
          <p:nvPr>
            <p:ph type="body" sz="quarter" idx="14" hasCustomPrompt="1"/>
          </p:nvPr>
        </p:nvSpPr>
        <p:spPr>
          <a:xfrm>
            <a:off x="354015" y="1652631"/>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20" name="Text Placeholder 9">
            <a:extLst>
              <a:ext uri="{FF2B5EF4-FFF2-40B4-BE49-F238E27FC236}">
                <a16:creationId xmlns:a16="http://schemas.microsoft.com/office/drawing/2014/main" id="{72283D8F-8FAB-AA4E-93C8-50AE398410E6}"/>
              </a:ext>
            </a:extLst>
          </p:cNvPr>
          <p:cNvSpPr>
            <a:spLocks noGrp="1"/>
          </p:cNvSpPr>
          <p:nvPr>
            <p:ph type="body" sz="quarter" idx="15" hasCustomPrompt="1"/>
          </p:nvPr>
        </p:nvSpPr>
        <p:spPr>
          <a:xfrm>
            <a:off x="4322008" y="1652631"/>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21" name="Text Placeholder 9">
            <a:extLst>
              <a:ext uri="{FF2B5EF4-FFF2-40B4-BE49-F238E27FC236}">
                <a16:creationId xmlns:a16="http://schemas.microsoft.com/office/drawing/2014/main" id="{281CD885-2B5C-CAF7-EE01-C9A81E14020A}"/>
              </a:ext>
            </a:extLst>
          </p:cNvPr>
          <p:cNvSpPr>
            <a:spLocks noGrp="1"/>
          </p:cNvSpPr>
          <p:nvPr>
            <p:ph type="body" sz="quarter" idx="16" hasCustomPrompt="1"/>
          </p:nvPr>
        </p:nvSpPr>
        <p:spPr>
          <a:xfrm>
            <a:off x="8320190" y="1652630"/>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Tree>
    <p:extLst>
      <p:ext uri="{BB962C8B-B14F-4D97-AF65-F5344CB8AC3E}">
        <p14:creationId xmlns:p14="http://schemas.microsoft.com/office/powerpoint/2010/main" val="3380417489"/>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ext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1059818"/>
            <a:ext cx="3862246" cy="4738364"/>
          </a:xfrm>
        </p:spPr>
        <p:txBody>
          <a:bodyPr anchor="ctr">
            <a:normAutofit/>
          </a:bodyPr>
          <a:lstStyle>
            <a:lvl1pPr algn="l">
              <a:lnSpc>
                <a:spcPct val="90000"/>
              </a:lnSpc>
              <a:defRPr sz="3000" b="0" i="0">
                <a:solidFill>
                  <a:schemeClr val="tx2"/>
                </a:solidFill>
                <a:latin typeface="Volte Medium" pitchFamily="2" charset="77"/>
              </a:defRPr>
            </a:lvl1pPr>
          </a:lstStyle>
          <a:p>
            <a:r>
              <a:rPr lang="en-US"/>
              <a:t>Click to edit headline</a:t>
            </a:r>
          </a:p>
        </p:txBody>
      </p:sp>
      <p:grpSp>
        <p:nvGrpSpPr>
          <p:cNvPr id="3" name="Group 2">
            <a:extLst>
              <a:ext uri="{FF2B5EF4-FFF2-40B4-BE49-F238E27FC236}">
                <a16:creationId xmlns:a16="http://schemas.microsoft.com/office/drawing/2014/main" id="{6FBA2270-1C96-7D40-115E-D3037A00C448}"/>
              </a:ext>
            </a:extLst>
          </p:cNvPr>
          <p:cNvGrpSpPr/>
          <p:nvPr/>
        </p:nvGrpSpPr>
        <p:grpSpPr>
          <a:xfrm>
            <a:off x="0" y="6452029"/>
            <a:ext cx="1659885" cy="406991"/>
            <a:chOff x="0" y="6414270"/>
            <a:chExt cx="1844566" cy="452273"/>
          </a:xfrm>
        </p:grpSpPr>
        <p:pic>
          <p:nvPicPr>
            <p:cNvPr id="4" name="Picture 3">
              <a:extLst>
                <a:ext uri="{FF2B5EF4-FFF2-40B4-BE49-F238E27FC236}">
                  <a16:creationId xmlns:a16="http://schemas.microsoft.com/office/drawing/2014/main" id="{FB8839DE-FE5B-9D30-44BC-7683961CC2F7}"/>
                </a:ext>
              </a:extLst>
            </p:cNvPr>
            <p:cNvPicPr>
              <a:picLocks noChangeAspect="1"/>
            </p:cNvPicPr>
            <p:nvPr userDrawn="1"/>
          </p:nvPicPr>
          <p:blipFill>
            <a:blip r:embed="rId4"/>
            <a:srcRect/>
            <a:stretch/>
          </p:blipFill>
          <p:spPr>
            <a:xfrm>
              <a:off x="0" y="6414270"/>
              <a:ext cx="1844566" cy="452273"/>
            </a:xfrm>
            <a:prstGeom prst="rect">
              <a:avLst/>
            </a:prstGeom>
          </p:spPr>
        </p:pic>
        <p:pic>
          <p:nvPicPr>
            <p:cNvPr id="5" name="Graphic 4">
              <a:extLst>
                <a:ext uri="{FF2B5EF4-FFF2-40B4-BE49-F238E27FC236}">
                  <a16:creationId xmlns:a16="http://schemas.microsoft.com/office/drawing/2014/main" id="{E991E742-0C5D-9586-1A6D-79E4B33E22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5857540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People Titl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8F22D-8A20-865A-8059-1C7E0AB7C428}"/>
              </a:ext>
            </a:extLst>
          </p:cNvPr>
          <p:cNvSpPr/>
          <p:nvPr/>
        </p:nvSpPr>
        <p:spPr>
          <a:xfrm>
            <a:off x="1" y="828"/>
            <a:ext cx="7391998" cy="6857172"/>
          </a:xfrm>
          <a:prstGeom prst="rect">
            <a:avLst/>
          </a:prstGeom>
          <a:gradFill>
            <a:gsLst>
              <a:gs pos="100000">
                <a:srgbClr val="004C52"/>
              </a:gs>
              <a:gs pos="40000">
                <a:srgbClr val="00343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B3E93-78B8-EBD5-346D-F72DD17B979B}"/>
              </a:ext>
            </a:extLst>
          </p:cNvPr>
          <p:cNvPicPr>
            <a:picLocks noChangeAspect="1"/>
          </p:cNvPicPr>
          <p:nvPr/>
        </p:nvPicPr>
        <p:blipFill>
          <a:blip r:embed="rId2"/>
          <a:srcRect l="22925" r="5837"/>
          <a:stretch>
            <a:fillRect/>
          </a:stretch>
        </p:blipFill>
        <p:spPr>
          <a:xfrm>
            <a:off x="7391998" y="829"/>
            <a:ext cx="4800001" cy="6857172"/>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1939159"/>
            <a:ext cx="5939059" cy="2620850"/>
          </a:xfrm>
          <a:ln>
            <a:noFill/>
          </a:ln>
        </p:spPr>
        <p:txBody>
          <a:bodyPr lIns="0" anchor="b">
            <a:noAutofit/>
          </a:bodyPr>
          <a:lstStyle>
            <a:lvl1pPr algn="l">
              <a:lnSpc>
                <a:spcPct val="90000"/>
              </a:lnSpc>
              <a:defRPr sz="40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4701901"/>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4816303"/>
            <a:ext cx="5571103"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A3A3699-A5E6-BDC9-83AE-AA146AAB4648}"/>
              </a:ext>
            </a:extLst>
          </p:cNvPr>
          <p:cNvSpPr txBox="1">
            <a:spLocks/>
          </p:cNvSpPr>
          <p:nvPr/>
        </p:nvSpPr>
        <p:spPr>
          <a:xfrm>
            <a:off x="159732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0" name="Picture 9">
            <a:extLst>
              <a:ext uri="{FF2B5EF4-FFF2-40B4-BE49-F238E27FC236}">
                <a16:creationId xmlns:a16="http://schemas.microsoft.com/office/drawing/2014/main" id="{2195CE85-0C5B-DB48-2492-4E74D72AB9D4}"/>
              </a:ext>
            </a:extLst>
          </p:cNvPr>
          <p:cNvPicPr>
            <a:picLocks noChangeAspect="1"/>
          </p:cNvPicPr>
          <p:nvPr/>
        </p:nvPicPr>
        <p:blipFill>
          <a:blip r:embed="rId6"/>
          <a:srcRect/>
          <a:stretch/>
        </p:blipFill>
        <p:spPr>
          <a:xfrm>
            <a:off x="6674413" y="6299914"/>
            <a:ext cx="458559" cy="446991"/>
          </a:xfrm>
          <a:prstGeom prst="rect">
            <a:avLst/>
          </a:prstGeom>
        </p:spPr>
      </p:pic>
      <p:cxnSp>
        <p:nvCxnSpPr>
          <p:cNvPr id="13" name="Straight Connector 12">
            <a:extLst>
              <a:ext uri="{FF2B5EF4-FFF2-40B4-BE49-F238E27FC236}">
                <a16:creationId xmlns:a16="http://schemas.microsoft.com/office/drawing/2014/main" id="{B6B3F53D-2737-2D83-8157-8F508A3B98BB}"/>
              </a:ext>
            </a:extLst>
          </p:cNvPr>
          <p:cNvCxnSpPr>
            <a:cxnSpLocks/>
          </p:cNvCxnSpPr>
          <p:nvPr/>
        </p:nvCxnSpPr>
        <p:spPr>
          <a:xfrm flipV="1">
            <a:off x="7391998" y="0"/>
            <a:ext cx="0" cy="685800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05876854"/>
      </p:ext>
    </p:extLst>
  </p:cSld>
  <p:clrMapOvr>
    <a:masterClrMapping/>
  </p:clrMapOvr>
  <p:hf hdr="0" ftr="0" dt="0"/>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ext Left + Sub">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3862246" cy="2693664"/>
          </a:xfrm>
        </p:spPr>
        <p:txBody>
          <a:bodyPr anchor="b">
            <a:normAutofit/>
          </a:bodyPr>
          <a:lstStyle>
            <a:lvl1pPr algn="l">
              <a:defRPr sz="3000" b="0" i="0">
                <a:solidFill>
                  <a:schemeClr val="tx2"/>
                </a:solidFill>
                <a:latin typeface="Volte Medium" pitchFamily="2" charset="77"/>
              </a:defRPr>
            </a:lvl1pPr>
          </a:lstStyle>
          <a:p>
            <a:r>
              <a:rPr lang="en-US"/>
              <a:t>Click to edit headline</a:t>
            </a:r>
          </a:p>
        </p:txBody>
      </p:sp>
      <p:sp>
        <p:nvSpPr>
          <p:cNvPr id="13" name="Text Placeholder 12">
            <a:extLst>
              <a:ext uri="{FF2B5EF4-FFF2-40B4-BE49-F238E27FC236}">
                <a16:creationId xmlns:a16="http://schemas.microsoft.com/office/drawing/2014/main" id="{5D1E02BA-66AF-EAC5-3A98-7BC1B3337E04}"/>
              </a:ext>
            </a:extLst>
          </p:cNvPr>
          <p:cNvSpPr>
            <a:spLocks noGrp="1"/>
          </p:cNvSpPr>
          <p:nvPr>
            <p:ph type="body" sz="quarter" idx="10" hasCustomPrompt="1"/>
          </p:nvPr>
        </p:nvSpPr>
        <p:spPr>
          <a:xfrm>
            <a:off x="354013" y="3155950"/>
            <a:ext cx="3862387" cy="2847975"/>
          </a:xfrm>
        </p:spPr>
        <p:txBody>
          <a:bodyPr>
            <a:norm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text</a:t>
            </a:r>
          </a:p>
        </p:txBody>
      </p:sp>
      <p:grpSp>
        <p:nvGrpSpPr>
          <p:cNvPr id="6" name="Group 5">
            <a:extLst>
              <a:ext uri="{FF2B5EF4-FFF2-40B4-BE49-F238E27FC236}">
                <a16:creationId xmlns:a16="http://schemas.microsoft.com/office/drawing/2014/main" id="{10E1EB1F-D16E-AF96-EABD-DD9460395C35}"/>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58187D3C-AD13-9E18-88C8-11E970492798}"/>
                </a:ext>
              </a:extLst>
            </p:cNvPr>
            <p:cNvPicPr>
              <a:picLocks noChangeAspect="1"/>
            </p:cNvPicPr>
            <p:nvPr userDrawn="1"/>
          </p:nvPicPr>
          <p:blipFill>
            <a:blip r:embed="rId4"/>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3A2C4B8A-209B-0820-011F-184424A6CE1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515559985"/>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Spli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r="50000"/>
          <a:stretch>
            <a:fillRect/>
          </a:stretch>
        </p:blipFill>
        <p:spPr>
          <a:xfrm>
            <a:off x="0" y="0"/>
            <a:ext cx="6096000" cy="6858000"/>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userDrawn="1"/>
          </p:nvPicPr>
          <p:blipFill>
            <a:blip r:embed="rId3"/>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3" name="Espace réservé du pied de page 4">
            <a:extLst>
              <a:ext uri="{FF2B5EF4-FFF2-40B4-BE49-F238E27FC236}">
                <a16:creationId xmlns:a16="http://schemas.microsoft.com/office/drawing/2014/main" id="{7E62045C-D8E5-DEFC-9E24-07BED27ABD7E}"/>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4" name="Picture 3" descr="A logo with a lion head&#10;&#10;AI-generated content may be incorrect.">
            <a:extLst>
              <a:ext uri="{FF2B5EF4-FFF2-40B4-BE49-F238E27FC236}">
                <a16:creationId xmlns:a16="http://schemas.microsoft.com/office/drawing/2014/main" id="{0C33924C-6453-6E3A-44FE-B11655A0943D}"/>
              </a:ext>
            </a:extLst>
          </p:cNvPr>
          <p:cNvPicPr>
            <a:picLocks noChangeAspect="1"/>
          </p:cNvPicPr>
          <p:nvPr/>
        </p:nvPicPr>
        <p:blipFill>
          <a:blip r:embed="rId6"/>
          <a:srcRect l="30183" t="20651" r="29581" b="24392"/>
          <a:stretch/>
        </p:blipFill>
        <p:spPr>
          <a:xfrm>
            <a:off x="11367238" y="6302328"/>
            <a:ext cx="470066" cy="438912"/>
          </a:xfrm>
          <a:prstGeom prst="rect">
            <a:avLst/>
          </a:prstGeom>
        </p:spPr>
      </p:pic>
      <p:sp>
        <p:nvSpPr>
          <p:cNvPr id="9" name="Title 1">
            <a:extLst>
              <a:ext uri="{FF2B5EF4-FFF2-40B4-BE49-F238E27FC236}">
                <a16:creationId xmlns:a16="http://schemas.microsoft.com/office/drawing/2014/main" id="{10BC0430-99DA-5E3A-0895-8E0283C5AF13}"/>
              </a:ext>
            </a:extLst>
          </p:cNvPr>
          <p:cNvSpPr>
            <a:spLocks noGrp="1"/>
          </p:cNvSpPr>
          <p:nvPr>
            <p:ph type="title" hasCustomPrompt="1"/>
          </p:nvPr>
        </p:nvSpPr>
        <p:spPr>
          <a:xfrm>
            <a:off x="353704" y="365126"/>
            <a:ext cx="5139322" cy="1443796"/>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Tree>
    <p:extLst>
      <p:ext uri="{BB962C8B-B14F-4D97-AF65-F5344CB8AC3E}">
        <p14:creationId xmlns:p14="http://schemas.microsoft.com/office/powerpoint/2010/main" val="44018180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Statement/Divider 1">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829"/>
            <a:ext cx="12192000" cy="6857171"/>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E1A99F56-A8E8-71E8-787E-32042C448E77}"/>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C5F58A67-C09A-BBC6-2BA3-2E7D59E33CE6}"/>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E02965CB-1158-A894-DEBD-A6697D3470C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475978594"/>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Statement/Divider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3A75DE6-8523-55A2-17D6-ED70FD74B29D}"/>
              </a:ext>
            </a:extLst>
          </p:cNvPr>
          <p:cNvPicPr>
            <a:picLocks noChangeAspect="1"/>
          </p:cNvPicPr>
          <p:nvPr/>
        </p:nvPicPr>
        <p:blipFill>
          <a:blip r:embed="rId2"/>
          <a:srcRect t="6" b="6"/>
          <a:stretch/>
        </p:blipFill>
        <p:spPr>
          <a:xfrm>
            <a:off x="0" y="0"/>
            <a:ext cx="12192000" cy="6864259"/>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DFA27D3D-BD46-418A-582D-715320619E00}"/>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10248964-B6FA-32A0-AD94-E03112BBA2B4}"/>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254C4A64-46A4-D914-787C-238FEE2145B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354687839"/>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tatement/Divider 3">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C3B3-0DEE-D330-68E8-5810E670A18A}"/>
              </a:ext>
            </a:extLst>
          </p:cNvPr>
          <p:cNvPicPr>
            <a:picLocks noChangeAspect="1"/>
          </p:cNvPicPr>
          <p:nvPr/>
        </p:nvPicPr>
        <p:blipFill>
          <a:blip r:embed="rId2"/>
          <a:srcRect t="303" r="400" b="6"/>
          <a:stretch/>
        </p:blipFill>
        <p:spPr>
          <a:xfrm>
            <a:off x="0" y="0"/>
            <a:ext cx="12192000" cy="6864259"/>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46F7A40F-BD88-03D9-49EC-49EF6A7BBF6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E8354484-B1F5-6DFA-7B08-AA4C056A1F81}"/>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6138902-3F26-38F4-3CFB-C106CD1B78D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241460449"/>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Statement/Divider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C29C01-02D2-1819-CBED-683B9353F92F}"/>
              </a:ext>
            </a:extLst>
          </p:cNvPr>
          <p:cNvPicPr>
            <a:picLocks noChangeAspect="1"/>
          </p:cNvPicPr>
          <p:nvPr/>
        </p:nvPicPr>
        <p:blipFill>
          <a:blip r:embed="rId2"/>
          <a:srcRect t="6" b="6"/>
          <a:stretch/>
        </p:blipFill>
        <p:spPr>
          <a:xfrm>
            <a:off x="0" y="1"/>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Bold statement/divider</a:t>
            </a:r>
          </a:p>
        </p:txBody>
      </p:sp>
      <p:grpSp>
        <p:nvGrpSpPr>
          <p:cNvPr id="7" name="Group 6">
            <a:extLst>
              <a:ext uri="{FF2B5EF4-FFF2-40B4-BE49-F238E27FC236}">
                <a16:creationId xmlns:a16="http://schemas.microsoft.com/office/drawing/2014/main" id="{702E6FD6-BF2D-6459-CB2D-C67150CD9355}"/>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8E7F9BFD-79F7-6D3D-9CA7-E33349A66D64}"/>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D3617B1A-2C73-83D4-5C4E-6E632F8962B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42240415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People Background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5F54AC7-5723-485D-C1D2-C6EC3F7DEA6F}"/>
              </a:ext>
            </a:extLst>
          </p:cNvPr>
          <p:cNvPicPr>
            <a:picLocks noChangeAspect="1"/>
          </p:cNvPicPr>
          <p:nvPr/>
        </p:nvPicPr>
        <p:blipFill>
          <a:blip r:embed="rId2"/>
          <a:srcRect l="7942" t="9999" r="2068"/>
          <a:stretch>
            <a:fillRect/>
          </a:stretch>
        </p:blipFill>
        <p:spPr>
          <a:xfrm flipH="1">
            <a:off x="0" y="0"/>
            <a:ext cx="12192000" cy="6858000"/>
          </a:xfrm>
          <a:prstGeom prst="rect">
            <a:avLst/>
          </a:prstGeom>
        </p:spPr>
      </p:pic>
      <p:pic>
        <p:nvPicPr>
          <p:cNvPr id="9" name="Graphic 8">
            <a:extLst>
              <a:ext uri="{FF2B5EF4-FFF2-40B4-BE49-F238E27FC236}">
                <a16:creationId xmlns:a16="http://schemas.microsoft.com/office/drawing/2014/main" id="{A6EDE521-902E-7D10-5D0A-A1BB5996A7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0" name="Group 9">
            <a:extLst>
              <a:ext uri="{FF2B5EF4-FFF2-40B4-BE49-F238E27FC236}">
                <a16:creationId xmlns:a16="http://schemas.microsoft.com/office/drawing/2014/main" id="{6AC8C97E-FD37-37BD-48A7-38FCFEA0F9FD}"/>
              </a:ext>
            </a:extLst>
          </p:cNvPr>
          <p:cNvGrpSpPr/>
          <p:nvPr/>
        </p:nvGrpSpPr>
        <p:grpSpPr>
          <a:xfrm>
            <a:off x="0" y="6452029"/>
            <a:ext cx="1659885" cy="406991"/>
            <a:chOff x="0" y="6414270"/>
            <a:chExt cx="1844566" cy="452273"/>
          </a:xfrm>
        </p:grpSpPr>
        <p:pic>
          <p:nvPicPr>
            <p:cNvPr id="11" name="Picture 10">
              <a:extLst>
                <a:ext uri="{FF2B5EF4-FFF2-40B4-BE49-F238E27FC236}">
                  <a16:creationId xmlns:a16="http://schemas.microsoft.com/office/drawing/2014/main" id="{09D9DD4F-E71D-E667-1E6C-B36F1B0420BD}"/>
                </a:ext>
              </a:extLst>
            </p:cNvPr>
            <p:cNvPicPr>
              <a:picLocks noChangeAspect="1"/>
            </p:cNvPicPr>
            <p:nvPr userDrawn="1"/>
          </p:nvPicPr>
          <p:blipFill>
            <a:blip r:embed="rId6"/>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29B9BBF1-6F07-74AD-EC64-228B10A48119}"/>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14606497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People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flipH="1">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userDrawn="1"/>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677544208"/>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eople Background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3"/>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userDrawn="1"/>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376100565"/>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eople Background 4">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EBD198B-3578-D787-F432-40446626D881}"/>
              </a:ext>
            </a:extLst>
          </p:cNvPr>
          <p:cNvPicPr>
            <a:picLocks noChangeAspect="1"/>
          </p:cNvPicPr>
          <p:nvPr/>
        </p:nvPicPr>
        <p:blipFill>
          <a:blip r:embed="rId2"/>
          <a:srcRect l="6" r="6"/>
          <a:stretch/>
        </p:blipFill>
        <p:spPr>
          <a:xfrm>
            <a:off x="0" y="0"/>
            <a:ext cx="12192000" cy="6858000"/>
          </a:xfrm>
          <a:prstGeom prst="rect">
            <a:avLst/>
          </a:prstGeom>
        </p:spPr>
      </p:pic>
      <p:pic>
        <p:nvPicPr>
          <p:cNvPr id="11" name="Graphic 10">
            <a:extLst>
              <a:ext uri="{FF2B5EF4-FFF2-40B4-BE49-F238E27FC236}">
                <a16:creationId xmlns:a16="http://schemas.microsoft.com/office/drawing/2014/main" id="{9C60793F-6ACD-1110-C809-61BD1CDA7C1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453"/>
            <a:ext cx="12192000" cy="6858453"/>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5"/>
          <a:srcRect/>
          <a:stretch/>
        </p:blipFill>
        <p:spPr>
          <a:xfrm>
            <a:off x="11366553" y="6299914"/>
            <a:ext cx="458559" cy="446991"/>
          </a:xfrm>
          <a:prstGeom prst="rect">
            <a:avLst/>
          </a:prstGeom>
        </p:spPr>
      </p:pic>
      <p:sp>
        <p:nvSpPr>
          <p:cNvPr id="4" name="Title 1">
            <a:extLst>
              <a:ext uri="{FF2B5EF4-FFF2-40B4-BE49-F238E27FC236}">
                <a16:creationId xmlns:a16="http://schemas.microsoft.com/office/drawing/2014/main" id="{17B0BCDD-D92A-F166-653E-0E19BA6663C6}"/>
              </a:ext>
            </a:extLst>
          </p:cNvPr>
          <p:cNvSpPr>
            <a:spLocks noGrp="1"/>
          </p:cNvSpPr>
          <p:nvPr>
            <p:ph type="title" hasCustomPrompt="1"/>
          </p:nvPr>
        </p:nvSpPr>
        <p:spPr>
          <a:xfrm>
            <a:off x="325206" y="1409131"/>
            <a:ext cx="11541588" cy="4160185"/>
          </a:xfrm>
        </p:spPr>
        <p:txBody>
          <a:bodyPr anchor="ctr">
            <a:noAutofit/>
          </a:bodyPr>
          <a:lstStyle>
            <a:lvl1pPr algn="ctr">
              <a:defRPr sz="5500" b="0" i="0">
                <a:solidFill>
                  <a:schemeClr val="tx2"/>
                </a:solidFill>
                <a:latin typeface="Volte Medium" pitchFamily="2" charset="77"/>
              </a:defRPr>
            </a:lvl1pPr>
          </a:lstStyle>
          <a:p>
            <a:r>
              <a:rPr lang="en-US"/>
              <a:t>Insert bold statement</a:t>
            </a:r>
          </a:p>
        </p:txBody>
      </p:sp>
      <p:grpSp>
        <p:nvGrpSpPr>
          <p:cNvPr id="13" name="Group 12">
            <a:extLst>
              <a:ext uri="{FF2B5EF4-FFF2-40B4-BE49-F238E27FC236}">
                <a16:creationId xmlns:a16="http://schemas.microsoft.com/office/drawing/2014/main" id="{78B4D217-790B-B2DC-8DDD-854587E4032D}"/>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50BA07C-43CF-8762-65C2-53FB36603F55}"/>
                </a:ext>
              </a:extLst>
            </p:cNvPr>
            <p:cNvPicPr>
              <a:picLocks noChangeAspect="1"/>
            </p:cNvPicPr>
            <p:nvPr userDrawn="1"/>
          </p:nvPicPr>
          <p:blipFill>
            <a:blip r:embed="rId6"/>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7C117B84-6E91-DFA3-BA02-FCFBA350953B}"/>
                </a:ext>
              </a:extLst>
            </p:cNvPr>
            <p:cNvPicPr>
              <a:picLocks noChangeAspect="1"/>
            </p:cNvPicPr>
            <p:nvPr userDrawn="1"/>
          </p:nvPicPr>
          <p:blipFill>
            <a:blip r:embed="rId7">
              <a:extLst>
                <a:ext uri="{96DAC541-7B7A-43D3-8B79-37D633B846F1}">
                  <asvg:svgBlip xmlns:asvg="http://schemas.microsoft.com/office/drawing/2016/SVG/main" r:embed="rId8"/>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511147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People Titl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8F22D-8A20-865A-8059-1C7E0AB7C428}"/>
              </a:ext>
            </a:extLst>
          </p:cNvPr>
          <p:cNvSpPr/>
          <p:nvPr/>
        </p:nvSpPr>
        <p:spPr>
          <a:xfrm>
            <a:off x="1" y="828"/>
            <a:ext cx="7391998" cy="6857172"/>
          </a:xfrm>
          <a:prstGeom prst="rect">
            <a:avLst/>
          </a:prstGeom>
          <a:gradFill>
            <a:gsLst>
              <a:gs pos="100000">
                <a:srgbClr val="004C52"/>
              </a:gs>
              <a:gs pos="40000">
                <a:srgbClr val="00343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B3E93-78B8-EBD5-346D-F72DD17B979B}"/>
              </a:ext>
            </a:extLst>
          </p:cNvPr>
          <p:cNvPicPr>
            <a:picLocks noChangeAspect="1"/>
          </p:cNvPicPr>
          <p:nvPr/>
        </p:nvPicPr>
        <p:blipFill>
          <a:blip r:embed="rId2"/>
          <a:srcRect l="17271" r="11491"/>
          <a:stretch>
            <a:fillRect/>
          </a:stretch>
        </p:blipFill>
        <p:spPr>
          <a:xfrm>
            <a:off x="7391998" y="829"/>
            <a:ext cx="4800001" cy="6857172"/>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1939159"/>
            <a:ext cx="5939059" cy="2620850"/>
          </a:xfrm>
          <a:ln>
            <a:noFill/>
          </a:ln>
        </p:spPr>
        <p:txBody>
          <a:bodyPr lIns="0" anchor="b">
            <a:noAutofit/>
          </a:bodyPr>
          <a:lstStyle>
            <a:lvl1pPr algn="l">
              <a:lnSpc>
                <a:spcPct val="90000"/>
              </a:lnSpc>
              <a:defRPr sz="40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4701901"/>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4816303"/>
            <a:ext cx="5571103"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A3A3699-A5E6-BDC9-83AE-AA146AAB4648}"/>
              </a:ext>
            </a:extLst>
          </p:cNvPr>
          <p:cNvSpPr txBox="1">
            <a:spLocks/>
          </p:cNvSpPr>
          <p:nvPr/>
        </p:nvSpPr>
        <p:spPr>
          <a:xfrm>
            <a:off x="159732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0" name="Picture 9">
            <a:extLst>
              <a:ext uri="{FF2B5EF4-FFF2-40B4-BE49-F238E27FC236}">
                <a16:creationId xmlns:a16="http://schemas.microsoft.com/office/drawing/2014/main" id="{2195CE85-0C5B-DB48-2492-4E74D72AB9D4}"/>
              </a:ext>
            </a:extLst>
          </p:cNvPr>
          <p:cNvPicPr>
            <a:picLocks noChangeAspect="1"/>
          </p:cNvPicPr>
          <p:nvPr/>
        </p:nvPicPr>
        <p:blipFill>
          <a:blip r:embed="rId6"/>
          <a:srcRect/>
          <a:stretch/>
        </p:blipFill>
        <p:spPr>
          <a:xfrm>
            <a:off x="6674413" y="6299914"/>
            <a:ext cx="458559" cy="446991"/>
          </a:xfrm>
          <a:prstGeom prst="rect">
            <a:avLst/>
          </a:prstGeom>
        </p:spPr>
      </p:pic>
      <p:cxnSp>
        <p:nvCxnSpPr>
          <p:cNvPr id="13" name="Straight Connector 12">
            <a:extLst>
              <a:ext uri="{FF2B5EF4-FFF2-40B4-BE49-F238E27FC236}">
                <a16:creationId xmlns:a16="http://schemas.microsoft.com/office/drawing/2014/main" id="{B6B3F53D-2737-2D83-8157-8F508A3B98BB}"/>
              </a:ext>
            </a:extLst>
          </p:cNvPr>
          <p:cNvCxnSpPr>
            <a:cxnSpLocks/>
          </p:cNvCxnSpPr>
          <p:nvPr/>
        </p:nvCxnSpPr>
        <p:spPr>
          <a:xfrm flipV="1">
            <a:off x="7391998" y="0"/>
            <a:ext cx="0" cy="685800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99955377"/>
      </p:ext>
    </p:extLst>
  </p:cSld>
  <p:clrMapOvr>
    <a:masterClrMapping/>
  </p:clrMapOvr>
  <p:hf hdr="0" ftr="0" dt="0"/>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Gradient Ring Background">
    <p:spTree>
      <p:nvGrpSpPr>
        <p:cNvPr id="1" name=""/>
        <p:cNvGrpSpPr/>
        <p:nvPr/>
      </p:nvGrpSpPr>
      <p:grpSpPr>
        <a:xfrm>
          <a:off x="0" y="0"/>
          <a:ext cx="0" cy="0"/>
          <a:chOff x="0" y="0"/>
          <a:chExt cx="0" cy="0"/>
        </a:xfrm>
      </p:grpSpPr>
      <p:pic>
        <p:nvPicPr>
          <p:cNvPr id="7" name="Picture 6" descr="A blue circle with a black background&#10;&#10;AI-generated content may be incorrect.">
            <a:extLst>
              <a:ext uri="{FF2B5EF4-FFF2-40B4-BE49-F238E27FC236}">
                <a16:creationId xmlns:a16="http://schemas.microsoft.com/office/drawing/2014/main" id="{DF16656C-F0E5-1758-45BB-0F9041B952C8}"/>
              </a:ext>
            </a:extLst>
          </p:cNvPr>
          <p:cNvPicPr>
            <a:picLocks noChangeAspect="1"/>
          </p:cNvPicPr>
          <p:nvPr/>
        </p:nvPicPr>
        <p:blipFill rotWithShape="1">
          <a:blip r:embed="rId2"/>
          <a:srcRect l="2256" t="3431" r="1305" b="5"/>
          <a:stretch/>
        </p:blipFill>
        <p:spPr>
          <a:xfrm>
            <a:off x="0" y="1"/>
            <a:ext cx="12192000" cy="6865974"/>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9" name="Group 8">
            <a:extLst>
              <a:ext uri="{FF2B5EF4-FFF2-40B4-BE49-F238E27FC236}">
                <a16:creationId xmlns:a16="http://schemas.microsoft.com/office/drawing/2014/main" id="{F5B5A9A9-C6B4-8597-A5D9-F098B1DC41BB}"/>
              </a:ext>
            </a:extLst>
          </p:cNvPr>
          <p:cNvGrpSpPr/>
          <p:nvPr/>
        </p:nvGrpSpPr>
        <p:grpSpPr>
          <a:xfrm>
            <a:off x="0" y="6452029"/>
            <a:ext cx="1659885" cy="406991"/>
            <a:chOff x="0" y="6414270"/>
            <a:chExt cx="1844566" cy="452273"/>
          </a:xfrm>
        </p:grpSpPr>
        <p:pic>
          <p:nvPicPr>
            <p:cNvPr id="10" name="Picture 9">
              <a:extLst>
                <a:ext uri="{FF2B5EF4-FFF2-40B4-BE49-F238E27FC236}">
                  <a16:creationId xmlns:a16="http://schemas.microsoft.com/office/drawing/2014/main" id="{E02EF528-F8C4-3EE0-A33C-A30937247FBD}"/>
                </a:ext>
              </a:extLst>
            </p:cNvPr>
            <p:cNvPicPr>
              <a:picLocks noChangeAspect="1"/>
            </p:cNvPicPr>
            <p:nvPr userDrawn="1"/>
          </p:nvPicPr>
          <p:blipFill>
            <a:blip r:embed="rId4"/>
            <a:srcRect/>
            <a:stretch/>
          </p:blipFill>
          <p:spPr>
            <a:xfrm>
              <a:off x="0" y="6414270"/>
              <a:ext cx="1844566" cy="452273"/>
            </a:xfrm>
            <a:prstGeom prst="rect">
              <a:avLst/>
            </a:prstGeom>
          </p:spPr>
        </p:pic>
        <p:pic>
          <p:nvPicPr>
            <p:cNvPr id="11" name="Graphic 10">
              <a:extLst>
                <a:ext uri="{FF2B5EF4-FFF2-40B4-BE49-F238E27FC236}">
                  <a16:creationId xmlns:a16="http://schemas.microsoft.com/office/drawing/2014/main" id="{F88BEB16-9245-CFA5-4DC0-F0F6046A6171}"/>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79747501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Gradient Ring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2CC63B-D3C1-548F-D900-8B723BF3BF7A}"/>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9000"/>
                    </a14:imgEffect>
                  </a14:imgLayer>
                </a14:imgProps>
              </a:ext>
            </a:extLst>
          </a:blip>
          <a:srcRect l="35" r="35"/>
          <a:stretch/>
        </p:blipFill>
        <p:spPr>
          <a:xfrm>
            <a:off x="0" y="0"/>
            <a:ext cx="12192000" cy="6861977"/>
          </a:xfrm>
          <a:prstGeom prst="rect">
            <a:avLst/>
          </a:prstGeom>
          <a:noFill/>
          <a:ln w="9525">
            <a:noFill/>
          </a:ln>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4"/>
          <a:srcRect/>
          <a:stretch/>
        </p:blipFill>
        <p:spPr>
          <a:xfrm>
            <a:off x="11366553" y="6299914"/>
            <a:ext cx="458559" cy="446991"/>
          </a:xfrm>
          <a:prstGeom prst="rect">
            <a:avLst/>
          </a:prstGeom>
        </p:spPr>
      </p:pic>
      <p:grpSp>
        <p:nvGrpSpPr>
          <p:cNvPr id="4" name="Group 3">
            <a:extLst>
              <a:ext uri="{FF2B5EF4-FFF2-40B4-BE49-F238E27FC236}">
                <a16:creationId xmlns:a16="http://schemas.microsoft.com/office/drawing/2014/main" id="{322288F3-EC7D-5528-FB17-4E6086C78F6C}"/>
              </a:ext>
            </a:extLst>
          </p:cNvPr>
          <p:cNvGrpSpPr/>
          <p:nvPr/>
        </p:nvGrpSpPr>
        <p:grpSpPr>
          <a:xfrm>
            <a:off x="0" y="6452029"/>
            <a:ext cx="1659885" cy="406991"/>
            <a:chOff x="0" y="6414270"/>
            <a:chExt cx="1844566" cy="452273"/>
          </a:xfrm>
        </p:grpSpPr>
        <p:pic>
          <p:nvPicPr>
            <p:cNvPr id="9" name="Picture 8">
              <a:extLst>
                <a:ext uri="{FF2B5EF4-FFF2-40B4-BE49-F238E27FC236}">
                  <a16:creationId xmlns:a16="http://schemas.microsoft.com/office/drawing/2014/main" id="{4411F4A3-6369-1F87-A4D6-3D4C6AC37027}"/>
                </a:ext>
              </a:extLst>
            </p:cNvPr>
            <p:cNvPicPr>
              <a:picLocks noChangeAspect="1"/>
            </p:cNvPicPr>
            <p:nvPr userDrawn="1"/>
          </p:nvPicPr>
          <p:blipFill>
            <a:blip r:embed="rId5"/>
            <a:srcRect/>
            <a:stretch/>
          </p:blipFill>
          <p:spPr>
            <a:xfrm>
              <a:off x="0" y="6414270"/>
              <a:ext cx="1844566" cy="452273"/>
            </a:xfrm>
            <a:prstGeom prst="rect">
              <a:avLst/>
            </a:prstGeom>
          </p:spPr>
        </p:pic>
        <p:pic>
          <p:nvPicPr>
            <p:cNvPr id="10" name="Graphic 9">
              <a:extLst>
                <a:ext uri="{FF2B5EF4-FFF2-40B4-BE49-F238E27FC236}">
                  <a16:creationId xmlns:a16="http://schemas.microsoft.com/office/drawing/2014/main" id="{E84200DC-1018-0EF8-3E1E-6D8B8B04A47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324022952"/>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Gradient Background 1">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userDrawn="1"/>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6434095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Gradient Background 2">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E540902-0A20-EF63-D760-B21632A421C8}"/>
              </a:ext>
            </a:extLst>
          </p:cNvPr>
          <p:cNvPicPr>
            <a:picLocks noChangeAspect="1"/>
          </p:cNvPicPr>
          <p:nvPr/>
        </p:nvPicPr>
        <p:blipFill>
          <a:blip r:embed="rId2"/>
          <a:srcRect/>
          <a:stretch/>
        </p:blipFill>
        <p:spPr>
          <a:xfrm>
            <a:off x="0" y="0"/>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userDrawn="1"/>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716728107"/>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Gradient Background 3">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a:stretch/>
        </p:blipFill>
        <p:spPr>
          <a:xfrm>
            <a:off x="0" y="0"/>
            <a:ext cx="12192000" cy="6858000"/>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userDrawn="1"/>
          </p:nvPicPr>
          <p:blipFill>
            <a:blip r:embed="rId4"/>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226737486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Gradi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Tree>
    <p:extLst>
      <p:ext uri="{BB962C8B-B14F-4D97-AF65-F5344CB8AC3E}">
        <p14:creationId xmlns:p14="http://schemas.microsoft.com/office/powerpoint/2010/main" val="421868986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hank You">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4EFC3B3-0DEE-D330-68E8-5810E670A18A}"/>
              </a:ext>
            </a:extLst>
          </p:cNvPr>
          <p:cNvPicPr>
            <a:picLocks noChangeAspect="1"/>
          </p:cNvPicPr>
          <p:nvPr/>
        </p:nvPicPr>
        <p:blipFill>
          <a:blip r:embed="rId2"/>
          <a:srcRect t="303" r="400" b="6"/>
          <a:stretch/>
        </p:blipFill>
        <p:spPr>
          <a:xfrm>
            <a:off x="0" y="0"/>
            <a:ext cx="12192000" cy="6864259"/>
          </a:xfrm>
          <a:prstGeom prst="rect">
            <a:avLst/>
          </a:prstGeom>
        </p:spPr>
      </p:pic>
      <p:sp>
        <p:nvSpPr>
          <p:cNvPr id="6" name="TextBox 5">
            <a:extLst>
              <a:ext uri="{FF2B5EF4-FFF2-40B4-BE49-F238E27FC236}">
                <a16:creationId xmlns:a16="http://schemas.microsoft.com/office/drawing/2014/main" id="{B6272BFC-B923-3E4B-B3CE-E5E03598C04E}"/>
              </a:ext>
            </a:extLst>
          </p:cNvPr>
          <p:cNvSpPr txBox="1"/>
          <p:nvPr/>
        </p:nvSpPr>
        <p:spPr>
          <a:xfrm>
            <a:off x="4258919" y="3247585"/>
            <a:ext cx="3674163" cy="830997"/>
          </a:xfrm>
          <a:prstGeom prst="rect">
            <a:avLst/>
          </a:prstGeom>
          <a:noFill/>
        </p:spPr>
        <p:txBody>
          <a:bodyPr wrap="square" rtlCol="0">
            <a:spAutoFit/>
          </a:bodyPr>
          <a:lstStyle/>
          <a:p>
            <a:pPr algn="ctr"/>
            <a:r>
              <a:rPr lang="en-US" sz="4800" b="0" i="0">
                <a:latin typeface="Volte Medium" pitchFamily="2" charset="77"/>
              </a:rPr>
              <a:t>Thank You</a:t>
            </a:r>
          </a:p>
        </p:txBody>
      </p:sp>
    </p:spTree>
    <p:extLst>
      <p:ext uri="{BB962C8B-B14F-4D97-AF65-F5344CB8AC3E}">
        <p14:creationId xmlns:p14="http://schemas.microsoft.com/office/powerpoint/2010/main" val="56115002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Blank White">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15631178"/>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Green">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73107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blank" preserve="1">
  <p:cSld name="Blank Blue">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52048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E36F426-2882-36F1-5CA4-0933AC0D1914}"/>
              </a:ext>
            </a:extLst>
          </p:cNvPr>
          <p:cNvPicPr>
            <a:picLocks noChangeAspect="1"/>
          </p:cNvPicPr>
          <p:nvPr/>
        </p:nvPicPr>
        <p:blipFill>
          <a:blip r:embed="rId2"/>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sp>
        <p:nvSpPr>
          <p:cNvPr id="11" name="Espace réservé du pied de page 4">
            <a:extLst>
              <a:ext uri="{FF2B5EF4-FFF2-40B4-BE49-F238E27FC236}">
                <a16:creationId xmlns:a16="http://schemas.microsoft.com/office/drawing/2014/main" id="{E17619DC-D3CF-460B-0841-A86BE098886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C86D64AD-EBB8-651E-5E00-77E96DC2824B}"/>
              </a:ext>
            </a:extLst>
          </p:cNvPr>
          <p:cNvPicPr>
            <a:picLocks noChangeAspect="1"/>
          </p:cNvPicPr>
          <p:nvPr/>
        </p:nvPicPr>
        <p:blipFill>
          <a:blip r:embed="rId5"/>
          <a:srcRect/>
          <a:stretch/>
        </p:blipFill>
        <p:spPr>
          <a:xfrm>
            <a:off x="11366553" y="6299914"/>
            <a:ext cx="458559" cy="446991"/>
          </a:xfrm>
          <a:prstGeom prst="rect">
            <a:avLst/>
          </a:prstGeom>
        </p:spPr>
      </p:pic>
      <p:sp>
        <p:nvSpPr>
          <p:cNvPr id="13" name="Title 1">
            <a:extLst>
              <a:ext uri="{FF2B5EF4-FFF2-40B4-BE49-F238E27FC236}">
                <a16:creationId xmlns:a16="http://schemas.microsoft.com/office/drawing/2014/main" id="{C3EB7831-C20B-4E75-1892-1810F8A0DED1}"/>
              </a:ext>
            </a:extLst>
          </p:cNvPr>
          <p:cNvSpPr>
            <a:spLocks noGrp="1"/>
          </p:cNvSpPr>
          <p:nvPr>
            <p:ph type="title" hasCustomPrompt="1"/>
          </p:nvPr>
        </p:nvSpPr>
        <p:spPr>
          <a:xfrm>
            <a:off x="582303" y="2237666"/>
            <a:ext cx="7931075" cy="1274940"/>
          </a:xfrm>
          <a:ln>
            <a:noFill/>
          </a:ln>
        </p:spPr>
        <p:txBody>
          <a:bodyPr lIns="0" anchor="b">
            <a:noAutofit/>
          </a:bodyPr>
          <a:lstStyle>
            <a:lvl1pPr algn="l">
              <a:lnSpc>
                <a:spcPct val="90000"/>
              </a:lnSpc>
              <a:defRPr sz="3500" b="0" i="0">
                <a:solidFill>
                  <a:schemeClr val="tx2"/>
                </a:solidFill>
                <a:latin typeface="Volte Medium" pitchFamily="2" charset="77"/>
              </a:defRPr>
            </a:lvl1pPr>
          </a:lstStyle>
          <a:p>
            <a:r>
              <a:rPr lang="en-US"/>
              <a:t>Agenda</a:t>
            </a:r>
          </a:p>
        </p:txBody>
      </p:sp>
      <p:cxnSp>
        <p:nvCxnSpPr>
          <p:cNvPr id="7" name="Straight Connector 6">
            <a:extLst>
              <a:ext uri="{FF2B5EF4-FFF2-40B4-BE49-F238E27FC236}">
                <a16:creationId xmlns:a16="http://schemas.microsoft.com/office/drawing/2014/main" id="{02433EB6-BC2A-72B4-BF4D-23D0E287D351}"/>
              </a:ext>
            </a:extLst>
          </p:cNvPr>
          <p:cNvCxnSpPr/>
          <p:nvPr/>
        </p:nvCxnSpPr>
        <p:spPr>
          <a:xfrm>
            <a:off x="582303" y="3699981"/>
            <a:ext cx="7947100" cy="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9" name="Text Placeholder 12">
            <a:extLst>
              <a:ext uri="{FF2B5EF4-FFF2-40B4-BE49-F238E27FC236}">
                <a16:creationId xmlns:a16="http://schemas.microsoft.com/office/drawing/2014/main" id="{6F0EEEC3-F25B-0A96-E1AA-62B50BC24425}"/>
              </a:ext>
            </a:extLst>
          </p:cNvPr>
          <p:cNvSpPr>
            <a:spLocks noGrp="1"/>
          </p:cNvSpPr>
          <p:nvPr>
            <p:ph type="body" sz="quarter" idx="10" hasCustomPrompt="1"/>
          </p:nvPr>
        </p:nvSpPr>
        <p:spPr>
          <a:xfrm>
            <a:off x="582304" y="3894851"/>
            <a:ext cx="549072" cy="2120250"/>
          </a:xfrm>
        </p:spPr>
        <p:txBody>
          <a:bodyPr>
            <a:noAutofit/>
          </a:bodyPr>
          <a:lstStyle>
            <a:lvl1pPr marL="0" indent="0" algn="r">
              <a:lnSpc>
                <a:spcPct val="150000"/>
              </a:lnSpc>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01.</a:t>
            </a:r>
          </a:p>
          <a:p>
            <a:pPr lvl="0"/>
            <a:r>
              <a:rPr lang="en-US"/>
              <a:t>02.</a:t>
            </a:r>
          </a:p>
          <a:p>
            <a:pPr lvl="0"/>
            <a:r>
              <a:rPr lang="en-US"/>
              <a:t>03.</a:t>
            </a:r>
          </a:p>
          <a:p>
            <a:pPr lvl="0"/>
            <a:r>
              <a:rPr lang="en-US"/>
              <a:t>04.</a:t>
            </a:r>
          </a:p>
          <a:p>
            <a:pPr lvl="0"/>
            <a:r>
              <a:rPr lang="en-US"/>
              <a:t>05.</a:t>
            </a:r>
          </a:p>
        </p:txBody>
      </p:sp>
      <p:sp>
        <p:nvSpPr>
          <p:cNvPr id="14" name="Text Placeholder 12">
            <a:extLst>
              <a:ext uri="{FF2B5EF4-FFF2-40B4-BE49-F238E27FC236}">
                <a16:creationId xmlns:a16="http://schemas.microsoft.com/office/drawing/2014/main" id="{70F1B1A4-2481-EDF1-661B-53504FEFDF7D}"/>
              </a:ext>
            </a:extLst>
          </p:cNvPr>
          <p:cNvSpPr>
            <a:spLocks noGrp="1"/>
          </p:cNvSpPr>
          <p:nvPr>
            <p:ph type="body" sz="quarter" idx="11" hasCustomPrompt="1"/>
          </p:nvPr>
        </p:nvSpPr>
        <p:spPr>
          <a:xfrm>
            <a:off x="1301858" y="3894851"/>
            <a:ext cx="7227544" cy="2120250"/>
          </a:xfrm>
        </p:spPr>
        <p:txBody>
          <a:bodyPr>
            <a:noAutofit/>
          </a:bodyPr>
          <a:lstStyle>
            <a:lvl1pPr marL="0" indent="0">
              <a:lnSpc>
                <a:spcPct val="150000"/>
              </a:lnSpc>
              <a:buNone/>
              <a:defRPr lang="en-US" sz="1400" b="0" i="0" kern="1200" dirty="0" smtClean="0">
                <a:solidFill>
                  <a:schemeClr val="tx2"/>
                </a:solidFill>
                <a:latin typeface="Volte" pitchFamily="2" charset="77"/>
                <a:ea typeface="+mn-ea"/>
                <a:cs typeface="+mn-cs"/>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marL="0" lvl="0" indent="0" algn="l" defTabSz="914400" rtl="0" eaLnBrk="1" latinLnBrk="0" hangingPunct="1">
              <a:lnSpc>
                <a:spcPct val="150000"/>
              </a:lnSpc>
              <a:spcBef>
                <a:spcPts val="1000"/>
              </a:spcBef>
              <a:buClr>
                <a:schemeClr val="accent1"/>
              </a:buClr>
              <a:buFont typeface="Arial" panose="020B0604020202020204" pitchFamily="34" charset="0"/>
              <a:buNone/>
            </a:pPr>
            <a:r>
              <a:rPr lang="en-US"/>
              <a:t>Agenda list item 1</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2</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3</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4</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5</a:t>
            </a:r>
          </a:p>
        </p:txBody>
      </p:sp>
      <p:cxnSp>
        <p:nvCxnSpPr>
          <p:cNvPr id="18" name="Straight Connector 17">
            <a:extLst>
              <a:ext uri="{FF2B5EF4-FFF2-40B4-BE49-F238E27FC236}">
                <a16:creationId xmlns:a16="http://schemas.microsoft.com/office/drawing/2014/main" id="{737635C2-8D27-6EA3-ACFA-B8855E03C568}"/>
              </a:ext>
            </a:extLst>
          </p:cNvPr>
          <p:cNvCxnSpPr/>
          <p:nvPr/>
        </p:nvCxnSpPr>
        <p:spPr>
          <a:xfrm>
            <a:off x="582303" y="6241845"/>
            <a:ext cx="7947100" cy="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434159097"/>
      </p:ext>
    </p:extLst>
  </p:cSld>
  <p:clrMapOvr>
    <a:masterClrMapping/>
  </p:clrMapOvr>
  <p:hf hdr="0" ftr="0" dt="0"/>
</p:sldLayout>
</file>

<file path=ppt/slideLayouts/slideLayout80.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D99410-0FBE-91D2-F07D-96C2B6C359F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1AB1DF0-3ADE-B68A-57C6-A926FCBADB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8346DF7-96E0-DDBD-B9E2-2FA1546E3D65}"/>
              </a:ext>
            </a:extLst>
          </p:cNvPr>
          <p:cNvSpPr>
            <a:spLocks noGrp="1"/>
          </p:cNvSpPr>
          <p:nvPr>
            <p:ph type="dt" sz="half" idx="10"/>
          </p:nvPr>
        </p:nvSpPr>
        <p:spPr/>
        <p:txBody>
          <a:bodyPr/>
          <a:lstStyle/>
          <a:p>
            <a:fld id="{24D35728-EF7D-D64D-A74E-A3E1475B0607}" type="datetimeFigureOut">
              <a:rPr lang="en-US" smtClean="0"/>
              <a:t>1/27/2026</a:t>
            </a:fld>
            <a:endParaRPr lang="en-US"/>
          </a:p>
        </p:txBody>
      </p:sp>
      <p:sp>
        <p:nvSpPr>
          <p:cNvPr id="5" name="Footer Placeholder 4">
            <a:extLst>
              <a:ext uri="{FF2B5EF4-FFF2-40B4-BE49-F238E27FC236}">
                <a16:creationId xmlns:a16="http://schemas.microsoft.com/office/drawing/2014/main" id="{1DC91FD0-6A8E-DE66-CDB3-9F93BAC4FBF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8243E50-3125-B329-7848-0E9F6BE03C5E}"/>
              </a:ext>
            </a:extLst>
          </p:cNvPr>
          <p:cNvSpPr>
            <a:spLocks noGrp="1"/>
          </p:cNvSpPr>
          <p:nvPr>
            <p:ph type="sldNum" sz="quarter" idx="12"/>
          </p:nvPr>
        </p:nvSpPr>
        <p:spPr/>
        <p:txBody>
          <a:bodyPr/>
          <a:lstStyle/>
          <a:p>
            <a:fld id="{C9C4494C-36CB-9B4F-9DA0-1326DA417634}" type="slidenum">
              <a:rPr lang="en-US" smtClean="0"/>
              <a:t>‹#›</a:t>
            </a:fld>
            <a:endParaRPr lang="en-US"/>
          </a:p>
        </p:txBody>
      </p:sp>
    </p:spTree>
    <p:extLst>
      <p:ext uri="{BB962C8B-B14F-4D97-AF65-F5344CB8AC3E}">
        <p14:creationId xmlns:p14="http://schemas.microsoft.com/office/powerpoint/2010/main" val="768158513"/>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E62876-FCDD-C297-45D2-9624A300B7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BD8F8F4-B993-C9C7-ADAC-55FB9242B31A}"/>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D60EA42-B04B-BC95-F6EB-98DB4374F59F}"/>
              </a:ext>
            </a:extLst>
          </p:cNvPr>
          <p:cNvSpPr>
            <a:spLocks noGrp="1"/>
          </p:cNvSpPr>
          <p:nvPr>
            <p:ph type="dt" sz="half" idx="10"/>
          </p:nvPr>
        </p:nvSpPr>
        <p:spPr/>
        <p:txBody>
          <a:bodyPr/>
          <a:lstStyle/>
          <a:p>
            <a:fld id="{24D35728-EF7D-D64D-A74E-A3E1475B0607}" type="datetimeFigureOut">
              <a:rPr lang="en-US" smtClean="0"/>
              <a:t>1/27/2026</a:t>
            </a:fld>
            <a:endParaRPr lang="en-US"/>
          </a:p>
        </p:txBody>
      </p:sp>
      <p:sp>
        <p:nvSpPr>
          <p:cNvPr id="5" name="Footer Placeholder 4">
            <a:extLst>
              <a:ext uri="{FF2B5EF4-FFF2-40B4-BE49-F238E27FC236}">
                <a16:creationId xmlns:a16="http://schemas.microsoft.com/office/drawing/2014/main" id="{8DC7F881-035E-ECCC-7E30-743CFACF50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1B3F42-3057-C1C3-D834-E53414FCBED3}"/>
              </a:ext>
            </a:extLst>
          </p:cNvPr>
          <p:cNvSpPr>
            <a:spLocks noGrp="1"/>
          </p:cNvSpPr>
          <p:nvPr>
            <p:ph type="sldNum" sz="quarter" idx="12"/>
          </p:nvPr>
        </p:nvSpPr>
        <p:spPr/>
        <p:txBody>
          <a:bodyPr/>
          <a:lstStyle/>
          <a:p>
            <a:fld id="{C9C4494C-36CB-9B4F-9DA0-1326DA417634}" type="slidenum">
              <a:rPr lang="en-US" smtClean="0"/>
              <a:t>‹#›</a:t>
            </a:fld>
            <a:endParaRPr lang="en-US"/>
          </a:p>
        </p:txBody>
      </p:sp>
    </p:spTree>
    <p:extLst>
      <p:ext uri="{BB962C8B-B14F-4D97-AF65-F5344CB8AC3E}">
        <p14:creationId xmlns:p14="http://schemas.microsoft.com/office/powerpoint/2010/main" val="1624655698"/>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GUIDELINES-DO NOT DELE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98A1C85-A2B5-2E3F-A04A-581F6ADFD8FE}"/>
              </a:ext>
            </a:extLst>
          </p:cNvPr>
          <p:cNvSpPr/>
          <p:nvPr/>
        </p:nvSpPr>
        <p:spPr>
          <a:xfrm>
            <a:off x="0" y="0"/>
            <a:ext cx="12192000" cy="806246"/>
          </a:xfrm>
          <a:prstGeom prst="rect">
            <a:avLst/>
          </a:prstGeom>
          <a:solidFill>
            <a:schemeClr val="bg1"/>
          </a:solidFill>
          <a:ln>
            <a:noFill/>
          </a:ln>
        </p:spPr>
        <p:style>
          <a:lnRef idx="2">
            <a:schemeClr val="dk1">
              <a:shade val="15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5" name="Picture 4" descr="A logo with a lion head&#10;&#10;AI-generated content may be incorrect.">
            <a:extLst>
              <a:ext uri="{FF2B5EF4-FFF2-40B4-BE49-F238E27FC236}">
                <a16:creationId xmlns:a16="http://schemas.microsoft.com/office/drawing/2014/main" id="{D22349A4-8951-2F1B-0D03-472462E0EBA1}"/>
              </a:ext>
            </a:extLst>
          </p:cNvPr>
          <p:cNvPicPr>
            <a:picLocks noChangeAspect="1"/>
          </p:cNvPicPr>
          <p:nvPr/>
        </p:nvPicPr>
        <p:blipFill>
          <a:blip r:embed="rId2"/>
          <a:srcRect l="30183" t="20651" r="29581" b="24392"/>
          <a:stretch/>
        </p:blipFill>
        <p:spPr>
          <a:xfrm>
            <a:off x="11367238" y="6302328"/>
            <a:ext cx="470066" cy="438912"/>
          </a:xfrm>
          <a:prstGeom prst="rect">
            <a:avLst/>
          </a:prstGeom>
        </p:spPr>
      </p:pic>
      <p:grpSp>
        <p:nvGrpSpPr>
          <p:cNvPr id="13" name="Group 12">
            <a:extLst>
              <a:ext uri="{FF2B5EF4-FFF2-40B4-BE49-F238E27FC236}">
                <a16:creationId xmlns:a16="http://schemas.microsoft.com/office/drawing/2014/main" id="{A83CA557-1ECC-4FFC-D548-BDC3612998CD}"/>
              </a:ext>
            </a:extLst>
          </p:cNvPr>
          <p:cNvGrpSpPr/>
          <p:nvPr/>
        </p:nvGrpSpPr>
        <p:grpSpPr>
          <a:xfrm>
            <a:off x="0" y="6419087"/>
            <a:ext cx="1659885" cy="438911"/>
            <a:chOff x="0" y="6370254"/>
            <a:chExt cx="1844566" cy="487745"/>
          </a:xfrm>
        </p:grpSpPr>
        <p:pic>
          <p:nvPicPr>
            <p:cNvPr id="4" name="Picture 3">
              <a:extLst>
                <a:ext uri="{FF2B5EF4-FFF2-40B4-BE49-F238E27FC236}">
                  <a16:creationId xmlns:a16="http://schemas.microsoft.com/office/drawing/2014/main" id="{0433C3B0-9820-97A5-30C2-720C9E75F3B4}"/>
                </a:ext>
              </a:extLst>
            </p:cNvPr>
            <p:cNvPicPr>
              <a:picLocks noChangeAspect="1"/>
            </p:cNvPicPr>
            <p:nvPr userDrawn="1"/>
          </p:nvPicPr>
          <p:blipFill>
            <a:blip r:embed="rId3"/>
            <a:srcRect/>
            <a:stretch/>
          </p:blipFill>
          <p:spPr>
            <a:xfrm>
              <a:off x="0" y="6370254"/>
              <a:ext cx="1844566" cy="487745"/>
            </a:xfrm>
            <a:prstGeom prst="rect">
              <a:avLst/>
            </a:prstGeom>
          </p:spPr>
        </p:pic>
        <p:pic>
          <p:nvPicPr>
            <p:cNvPr id="6" name="Graphic 5">
              <a:extLst>
                <a:ext uri="{FF2B5EF4-FFF2-40B4-BE49-F238E27FC236}">
                  <a16:creationId xmlns:a16="http://schemas.microsoft.com/office/drawing/2014/main" id="{464F4A5A-0A57-22BA-B3F4-D9A674BB540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grpSp>
        <p:nvGrpSpPr>
          <p:cNvPr id="7" name="Group 6">
            <a:extLst>
              <a:ext uri="{FF2B5EF4-FFF2-40B4-BE49-F238E27FC236}">
                <a16:creationId xmlns:a16="http://schemas.microsoft.com/office/drawing/2014/main" id="{4F325D8A-308A-72AC-B928-BBD7E8110E37}"/>
              </a:ext>
            </a:extLst>
          </p:cNvPr>
          <p:cNvGrpSpPr/>
          <p:nvPr/>
        </p:nvGrpSpPr>
        <p:grpSpPr>
          <a:xfrm>
            <a:off x="435827" y="2486157"/>
            <a:ext cx="1858798" cy="1397490"/>
            <a:chOff x="711627" y="2320427"/>
            <a:chExt cx="5288844" cy="3976284"/>
          </a:xfrm>
        </p:grpSpPr>
        <p:pic>
          <p:nvPicPr>
            <p:cNvPr id="9" name="Picture 8" descr="A screenshot of a computer&#10;&#10;AI-generated content may be incorrect.">
              <a:extLst>
                <a:ext uri="{FF2B5EF4-FFF2-40B4-BE49-F238E27FC236}">
                  <a16:creationId xmlns:a16="http://schemas.microsoft.com/office/drawing/2014/main" id="{D2B3F45D-54DE-ABC2-1372-D3AF9D3FE46C}"/>
                </a:ext>
              </a:extLst>
            </p:cNvPr>
            <p:cNvPicPr>
              <a:picLocks noChangeAspect="1"/>
            </p:cNvPicPr>
            <p:nvPr/>
          </p:nvPicPr>
          <p:blipFill>
            <a:blip r:embed="rId6"/>
            <a:stretch>
              <a:fillRect/>
            </a:stretch>
          </p:blipFill>
          <p:spPr>
            <a:xfrm>
              <a:off x="711627" y="2320427"/>
              <a:ext cx="5288844" cy="3976284"/>
            </a:xfrm>
            <a:prstGeom prst="roundRect">
              <a:avLst>
                <a:gd name="adj" fmla="val 2241"/>
              </a:avLst>
            </a:prstGeom>
          </p:spPr>
        </p:pic>
        <p:sp>
          <p:nvSpPr>
            <p:cNvPr id="10" name="Rounded Rectangle 9">
              <a:extLst>
                <a:ext uri="{FF2B5EF4-FFF2-40B4-BE49-F238E27FC236}">
                  <a16:creationId xmlns:a16="http://schemas.microsoft.com/office/drawing/2014/main" id="{63AE4C4D-92AF-F736-B3A4-677D65EAEC75}"/>
                </a:ext>
              </a:extLst>
            </p:cNvPr>
            <p:cNvSpPr/>
            <p:nvPr/>
          </p:nvSpPr>
          <p:spPr>
            <a:xfrm>
              <a:off x="1450200" y="2605549"/>
              <a:ext cx="845575" cy="796414"/>
            </a:xfrm>
            <a:prstGeom prst="roundRect">
              <a:avLst>
                <a:gd name="adj" fmla="val 3310"/>
              </a:avLst>
            </a:prstGeom>
            <a:noFill/>
            <a:ln>
              <a:solidFill>
                <a:schemeClr val="accent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11" name="TextBox 10">
            <a:extLst>
              <a:ext uri="{FF2B5EF4-FFF2-40B4-BE49-F238E27FC236}">
                <a16:creationId xmlns:a16="http://schemas.microsoft.com/office/drawing/2014/main" id="{D491A9EF-E932-4EC9-32B7-F86E5DED1218}"/>
              </a:ext>
            </a:extLst>
          </p:cNvPr>
          <p:cNvSpPr txBox="1"/>
          <p:nvPr/>
        </p:nvSpPr>
        <p:spPr>
          <a:xfrm>
            <a:off x="713204"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Build</a:t>
            </a:r>
          </a:p>
        </p:txBody>
      </p:sp>
      <p:cxnSp>
        <p:nvCxnSpPr>
          <p:cNvPr id="12" name="Straight Connector 11">
            <a:extLst>
              <a:ext uri="{FF2B5EF4-FFF2-40B4-BE49-F238E27FC236}">
                <a16:creationId xmlns:a16="http://schemas.microsoft.com/office/drawing/2014/main" id="{534797E1-6CF2-783E-B33D-866B667E4299}"/>
              </a:ext>
            </a:extLst>
          </p:cNvPr>
          <p:cNvCxnSpPr>
            <a:cxnSpLocks/>
          </p:cNvCxnSpPr>
          <p:nvPr/>
        </p:nvCxnSpPr>
        <p:spPr>
          <a:xfrm>
            <a:off x="435827"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4" name="Text Placeholder 6">
            <a:extLst>
              <a:ext uri="{FF2B5EF4-FFF2-40B4-BE49-F238E27FC236}">
                <a16:creationId xmlns:a16="http://schemas.microsoft.com/office/drawing/2014/main" id="{F264FDBD-F40D-2A54-8885-72A12CBE17E9}"/>
              </a:ext>
            </a:extLst>
          </p:cNvPr>
          <p:cNvSpPr txBox="1">
            <a:spLocks/>
          </p:cNvSpPr>
          <p:nvPr/>
        </p:nvSpPr>
        <p:spPr>
          <a:xfrm>
            <a:off x="353704" y="1428527"/>
            <a:ext cx="3278017" cy="1026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Master slides are pre-designed templates to help build your presentation.</a:t>
            </a:r>
          </a:p>
          <a:p>
            <a:r>
              <a:rPr lang="en-US" sz="1100">
                <a:solidFill>
                  <a:schemeClr val="bg1"/>
                </a:solidFill>
              </a:rPr>
              <a:t>To access the master slides, select </a:t>
            </a:r>
            <a:br>
              <a:rPr lang="en-US" sz="1100">
                <a:solidFill>
                  <a:schemeClr val="bg1"/>
                </a:solidFill>
              </a:rPr>
            </a:br>
            <a:r>
              <a:rPr lang="en-US" sz="1100">
                <a:solidFill>
                  <a:schemeClr val="bg1"/>
                </a:solidFill>
              </a:rPr>
              <a:t>“New Slide” and choose the layout </a:t>
            </a:r>
            <a:br>
              <a:rPr lang="en-US" sz="1100">
                <a:solidFill>
                  <a:schemeClr val="bg1"/>
                </a:solidFill>
              </a:rPr>
            </a:br>
            <a:r>
              <a:rPr lang="en-US" sz="1100">
                <a:solidFill>
                  <a:schemeClr val="bg1"/>
                </a:solidFill>
              </a:rPr>
              <a:t>that best supports your idea.</a:t>
            </a:r>
          </a:p>
        </p:txBody>
      </p:sp>
      <p:sp>
        <p:nvSpPr>
          <p:cNvPr id="15" name="TextBox 14">
            <a:extLst>
              <a:ext uri="{FF2B5EF4-FFF2-40B4-BE49-F238E27FC236}">
                <a16:creationId xmlns:a16="http://schemas.microsoft.com/office/drawing/2014/main" id="{1A907A12-C4F4-9AE2-C901-D23CEE185B66}"/>
              </a:ext>
            </a:extLst>
          </p:cNvPr>
          <p:cNvSpPr txBox="1"/>
          <p:nvPr/>
        </p:nvSpPr>
        <p:spPr>
          <a:xfrm>
            <a:off x="4503565"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Fonts</a:t>
            </a:r>
          </a:p>
        </p:txBody>
      </p:sp>
      <p:cxnSp>
        <p:nvCxnSpPr>
          <p:cNvPr id="16" name="Straight Connector 15">
            <a:extLst>
              <a:ext uri="{FF2B5EF4-FFF2-40B4-BE49-F238E27FC236}">
                <a16:creationId xmlns:a16="http://schemas.microsoft.com/office/drawing/2014/main" id="{32E7A7A4-2326-44E6-763E-287DA2EFEDD9}"/>
              </a:ext>
            </a:extLst>
          </p:cNvPr>
          <p:cNvCxnSpPr>
            <a:cxnSpLocks/>
          </p:cNvCxnSpPr>
          <p:nvPr/>
        </p:nvCxnSpPr>
        <p:spPr>
          <a:xfrm>
            <a:off x="4279027"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17" name="Text Placeholder 6">
            <a:extLst>
              <a:ext uri="{FF2B5EF4-FFF2-40B4-BE49-F238E27FC236}">
                <a16:creationId xmlns:a16="http://schemas.microsoft.com/office/drawing/2014/main" id="{A19C59E6-783B-D65B-4E82-F7705A471836}"/>
              </a:ext>
            </a:extLst>
          </p:cNvPr>
          <p:cNvSpPr txBox="1">
            <a:spLocks/>
          </p:cNvSpPr>
          <p:nvPr/>
        </p:nvSpPr>
        <p:spPr>
          <a:xfrm>
            <a:off x="4196904" y="1428527"/>
            <a:ext cx="3538370" cy="23781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This template is built using </a:t>
            </a:r>
            <a:r>
              <a:rPr lang="en-US" sz="1100" b="1">
                <a:solidFill>
                  <a:schemeClr val="bg1"/>
                </a:solidFill>
                <a:latin typeface="Volte Semibold" pitchFamily="2" charset="77"/>
              </a:rPr>
              <a:t>Volte</a:t>
            </a:r>
            <a:r>
              <a:rPr lang="en-US" sz="1100">
                <a:solidFill>
                  <a:schemeClr val="bg1"/>
                </a:solidFill>
              </a:rPr>
              <a:t>. It is embedded into this template, but you still may need to download and install on your machine.</a:t>
            </a:r>
          </a:p>
          <a:p>
            <a: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t>Click this link in show mode to download </a:t>
            </a:r>
            <a:b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br>
            <a:r>
              <a:rPr lang="en-US" sz="1100" b="1" i="0">
                <a:solidFill>
                  <a:schemeClr val="accent1"/>
                </a:solidFill>
                <a:latin typeface="Volte Semibold" pitchFamily="2" charset="77"/>
                <a:hlinkClick r:id="rId7">
                  <a:extLst>
                    <a:ext uri="{A12FA001-AC4F-418D-AE19-62706E023703}">
                      <ahyp:hlinkClr xmlns:ahyp="http://schemas.microsoft.com/office/drawing/2018/hyperlinkcolor" val="tx"/>
                    </a:ext>
                  </a:extLst>
                </a:hlinkClick>
              </a:rPr>
              <a:t>fonts.</a:t>
            </a:r>
            <a:endParaRPr lang="en-US" sz="1100" b="1" i="0">
              <a:solidFill>
                <a:schemeClr val="accent1"/>
              </a:solidFill>
              <a:latin typeface="Volte Semibold" pitchFamily="2" charset="77"/>
            </a:endParaRPr>
          </a:p>
          <a:p>
            <a:r>
              <a:rPr lang="en-US" sz="1100">
                <a:solidFill>
                  <a:schemeClr val="bg1"/>
                </a:solidFill>
              </a:rPr>
              <a:t>Headlines: 30pt medium</a:t>
            </a:r>
          </a:p>
          <a:p>
            <a:r>
              <a:rPr lang="en-US" sz="1100">
                <a:solidFill>
                  <a:schemeClr val="bg1"/>
                </a:solidFill>
              </a:rPr>
              <a:t>Subheads: 14pt regular</a:t>
            </a:r>
          </a:p>
          <a:p>
            <a:r>
              <a:rPr lang="en-US" sz="1100">
                <a:solidFill>
                  <a:schemeClr val="bg1"/>
                </a:solidFill>
              </a:rPr>
              <a:t>Body copy: ~14pt regular</a:t>
            </a:r>
          </a:p>
          <a:p>
            <a:r>
              <a:rPr lang="en-US" sz="1100">
                <a:solidFill>
                  <a:schemeClr val="bg1"/>
                </a:solidFill>
              </a:rPr>
              <a:t>Bold statements: 40-55 medium</a:t>
            </a:r>
          </a:p>
          <a:p>
            <a:r>
              <a:rPr lang="en-US" sz="1100">
                <a:solidFill>
                  <a:schemeClr val="bg1"/>
                </a:solidFill>
              </a:rPr>
              <a:t>Text </a:t>
            </a:r>
            <a:r>
              <a:rPr lang="en-US" sz="1100" b="1">
                <a:solidFill>
                  <a:schemeClr val="bg1"/>
                </a:solidFill>
                <a:latin typeface="Volte Semibold" pitchFamily="2" charset="77"/>
              </a:rPr>
              <a:t>highlights</a:t>
            </a:r>
            <a:r>
              <a:rPr lang="en-US" sz="1100">
                <a:solidFill>
                  <a:schemeClr val="bg1"/>
                </a:solidFill>
              </a:rPr>
              <a:t> in a sentence: Volte semibold</a:t>
            </a:r>
          </a:p>
        </p:txBody>
      </p:sp>
      <p:sp>
        <p:nvSpPr>
          <p:cNvPr id="18" name="TextBox 17">
            <a:extLst>
              <a:ext uri="{FF2B5EF4-FFF2-40B4-BE49-F238E27FC236}">
                <a16:creationId xmlns:a16="http://schemas.microsoft.com/office/drawing/2014/main" id="{A476AD20-752E-1598-DF6E-C49DE79B08E9}"/>
              </a:ext>
            </a:extLst>
          </p:cNvPr>
          <p:cNvSpPr txBox="1"/>
          <p:nvPr/>
        </p:nvSpPr>
        <p:spPr>
          <a:xfrm>
            <a:off x="671409" y="4109366"/>
            <a:ext cx="3694092" cy="276999"/>
          </a:xfrm>
          <a:prstGeom prst="rect">
            <a:avLst/>
          </a:prstGeom>
          <a:noFill/>
        </p:spPr>
        <p:txBody>
          <a:bodyPr wrap="square" rtlCol="0">
            <a:spAutoFit/>
          </a:bodyPr>
          <a:lstStyle/>
          <a:p>
            <a:r>
              <a:rPr lang="en-US" sz="1200" b="1">
                <a:solidFill>
                  <a:schemeClr val="bg1"/>
                </a:solidFill>
                <a:latin typeface="Volte Semibold" pitchFamily="2" charset="77"/>
              </a:rPr>
              <a:t>Template Colors</a:t>
            </a:r>
          </a:p>
        </p:txBody>
      </p:sp>
      <p:cxnSp>
        <p:nvCxnSpPr>
          <p:cNvPr id="19" name="Straight Connector 18">
            <a:extLst>
              <a:ext uri="{FF2B5EF4-FFF2-40B4-BE49-F238E27FC236}">
                <a16:creationId xmlns:a16="http://schemas.microsoft.com/office/drawing/2014/main" id="{848169A6-2089-308B-EEA1-250A944F1D41}"/>
              </a:ext>
            </a:extLst>
          </p:cNvPr>
          <p:cNvCxnSpPr>
            <a:cxnSpLocks/>
          </p:cNvCxnSpPr>
          <p:nvPr/>
        </p:nvCxnSpPr>
        <p:spPr>
          <a:xfrm>
            <a:off x="337327" y="4417044"/>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0" name="Text Placeholder 6">
            <a:extLst>
              <a:ext uri="{FF2B5EF4-FFF2-40B4-BE49-F238E27FC236}">
                <a16:creationId xmlns:a16="http://schemas.microsoft.com/office/drawing/2014/main" id="{9111D24D-B253-641B-EF15-7BAC50B0AE1D}"/>
              </a:ext>
            </a:extLst>
          </p:cNvPr>
          <p:cNvSpPr txBox="1">
            <a:spLocks/>
          </p:cNvSpPr>
          <p:nvPr/>
        </p:nvSpPr>
        <p:spPr>
          <a:xfrm>
            <a:off x="255204" y="4549053"/>
            <a:ext cx="3278017" cy="102695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The template includes a color palette, combining the CoreAI Stardust palette and the Publicis gold palette.</a:t>
            </a:r>
          </a:p>
          <a:p>
            <a:r>
              <a:rPr lang="en-US" sz="1100">
                <a:solidFill>
                  <a:schemeClr val="bg1"/>
                </a:solidFill>
              </a:rPr>
              <a:t>Refrain from including any new colors.</a:t>
            </a:r>
          </a:p>
        </p:txBody>
      </p:sp>
      <p:sp>
        <p:nvSpPr>
          <p:cNvPr id="21" name="TextBox 20">
            <a:extLst>
              <a:ext uri="{FF2B5EF4-FFF2-40B4-BE49-F238E27FC236}">
                <a16:creationId xmlns:a16="http://schemas.microsoft.com/office/drawing/2014/main" id="{96F719C5-50EA-4A0C-FEB7-8DC0F718BE94}"/>
              </a:ext>
            </a:extLst>
          </p:cNvPr>
          <p:cNvSpPr txBox="1"/>
          <p:nvPr/>
        </p:nvSpPr>
        <p:spPr>
          <a:xfrm>
            <a:off x="4548754" y="4078687"/>
            <a:ext cx="3694092" cy="276999"/>
          </a:xfrm>
          <a:prstGeom prst="rect">
            <a:avLst/>
          </a:prstGeom>
          <a:noFill/>
        </p:spPr>
        <p:txBody>
          <a:bodyPr wrap="square" rtlCol="0">
            <a:spAutoFit/>
          </a:bodyPr>
          <a:lstStyle/>
          <a:p>
            <a:r>
              <a:rPr lang="en-US" sz="1200" b="1">
                <a:solidFill>
                  <a:schemeClr val="bg1"/>
                </a:solidFill>
                <a:latin typeface="Volte Semibold" pitchFamily="2" charset="77"/>
              </a:rPr>
              <a:t>Pre-designed Slides</a:t>
            </a:r>
          </a:p>
        </p:txBody>
      </p:sp>
      <p:cxnSp>
        <p:nvCxnSpPr>
          <p:cNvPr id="22" name="Straight Connector 21">
            <a:extLst>
              <a:ext uri="{FF2B5EF4-FFF2-40B4-BE49-F238E27FC236}">
                <a16:creationId xmlns:a16="http://schemas.microsoft.com/office/drawing/2014/main" id="{47359E91-A159-5501-36E4-0478566E43BF}"/>
              </a:ext>
            </a:extLst>
          </p:cNvPr>
          <p:cNvCxnSpPr>
            <a:cxnSpLocks/>
          </p:cNvCxnSpPr>
          <p:nvPr/>
        </p:nvCxnSpPr>
        <p:spPr>
          <a:xfrm>
            <a:off x="4320995" y="4386365"/>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3" name="Text Placeholder 6">
            <a:extLst>
              <a:ext uri="{FF2B5EF4-FFF2-40B4-BE49-F238E27FC236}">
                <a16:creationId xmlns:a16="http://schemas.microsoft.com/office/drawing/2014/main" id="{4A1F259D-11B2-7F32-D0C9-F4B94A02C9D6}"/>
              </a:ext>
            </a:extLst>
          </p:cNvPr>
          <p:cNvSpPr txBox="1">
            <a:spLocks/>
          </p:cNvSpPr>
          <p:nvPr/>
        </p:nvSpPr>
        <p:spPr>
          <a:xfrm>
            <a:off x="4238872" y="4518374"/>
            <a:ext cx="3278017" cy="135078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100">
                <a:solidFill>
                  <a:schemeClr val="bg1"/>
                </a:solidFill>
              </a:rPr>
              <a:t>Our story should be consistent and unified.</a:t>
            </a:r>
          </a:p>
          <a:p>
            <a:r>
              <a:rPr lang="en-US" sz="1100">
                <a:solidFill>
                  <a:schemeClr val="bg1"/>
                </a:solidFill>
              </a:rPr>
              <a:t>Use these latest pre-designed slides to keep your presentation aligned with the CoreAI narrative.</a:t>
            </a:r>
          </a:p>
          <a:p>
            <a:r>
              <a:rPr lang="en-US" sz="1100" b="1" i="0">
                <a:solidFill>
                  <a:schemeClr val="accent1"/>
                </a:solidFill>
                <a:latin typeface="Volte Semibold" pitchFamily="2" charset="77"/>
                <a:hlinkClick r:id="rId8"/>
              </a:rPr>
              <a:t>Click this link in show mode to download </a:t>
            </a:r>
            <a:br>
              <a:rPr lang="en-US" sz="1100" b="1" i="0">
                <a:solidFill>
                  <a:schemeClr val="accent1"/>
                </a:solidFill>
                <a:latin typeface="Volte Semibold" pitchFamily="2" charset="77"/>
                <a:hlinkClick r:id="rId8"/>
              </a:rPr>
            </a:br>
            <a:r>
              <a:rPr lang="en-US" sz="1100" b="1" i="0">
                <a:solidFill>
                  <a:schemeClr val="accent1"/>
                </a:solidFill>
                <a:latin typeface="Volte Semibold" pitchFamily="2" charset="77"/>
                <a:hlinkClick r:id="rId8"/>
              </a:rPr>
              <a:t>pre-designed slides.</a:t>
            </a:r>
            <a:endParaRPr lang="en-US" sz="1100" b="1" i="0">
              <a:solidFill>
                <a:schemeClr val="accent1"/>
              </a:solidFill>
              <a:latin typeface="Volte Semibold" pitchFamily="2" charset="77"/>
            </a:endParaRPr>
          </a:p>
        </p:txBody>
      </p:sp>
      <p:sp>
        <p:nvSpPr>
          <p:cNvPr id="24" name="TextBox 23">
            <a:extLst>
              <a:ext uri="{FF2B5EF4-FFF2-40B4-BE49-F238E27FC236}">
                <a16:creationId xmlns:a16="http://schemas.microsoft.com/office/drawing/2014/main" id="{2BD422F5-2E77-4D78-2777-04FF327B22EC}"/>
              </a:ext>
            </a:extLst>
          </p:cNvPr>
          <p:cNvSpPr txBox="1"/>
          <p:nvPr/>
        </p:nvSpPr>
        <p:spPr>
          <a:xfrm>
            <a:off x="8541329" y="4078687"/>
            <a:ext cx="3694092" cy="276999"/>
          </a:xfrm>
          <a:prstGeom prst="rect">
            <a:avLst/>
          </a:prstGeom>
          <a:noFill/>
        </p:spPr>
        <p:txBody>
          <a:bodyPr wrap="square" rtlCol="0">
            <a:spAutoFit/>
          </a:bodyPr>
          <a:lstStyle/>
          <a:p>
            <a:r>
              <a:rPr lang="en-US" sz="1200" b="1">
                <a:solidFill>
                  <a:schemeClr val="bg1"/>
                </a:solidFill>
                <a:latin typeface="Volte Semibold" pitchFamily="2" charset="77"/>
              </a:rPr>
              <a:t>Logos </a:t>
            </a:r>
          </a:p>
        </p:txBody>
      </p:sp>
      <p:cxnSp>
        <p:nvCxnSpPr>
          <p:cNvPr id="25" name="Straight Connector 24">
            <a:extLst>
              <a:ext uri="{FF2B5EF4-FFF2-40B4-BE49-F238E27FC236}">
                <a16:creationId xmlns:a16="http://schemas.microsoft.com/office/drawing/2014/main" id="{03025FFA-3A76-8DFE-CD42-B4973B5091C7}"/>
              </a:ext>
            </a:extLst>
          </p:cNvPr>
          <p:cNvCxnSpPr>
            <a:cxnSpLocks/>
          </p:cNvCxnSpPr>
          <p:nvPr/>
        </p:nvCxnSpPr>
        <p:spPr>
          <a:xfrm>
            <a:off x="8263952" y="4386365"/>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sp>
        <p:nvSpPr>
          <p:cNvPr id="26" name="Text Placeholder 6">
            <a:extLst>
              <a:ext uri="{FF2B5EF4-FFF2-40B4-BE49-F238E27FC236}">
                <a16:creationId xmlns:a16="http://schemas.microsoft.com/office/drawing/2014/main" id="{218CEB46-3524-8E6F-D0FA-A72B41237AB5}"/>
              </a:ext>
            </a:extLst>
          </p:cNvPr>
          <p:cNvSpPr txBox="1">
            <a:spLocks/>
          </p:cNvSpPr>
          <p:nvPr/>
        </p:nvSpPr>
        <p:spPr>
          <a:xfrm>
            <a:off x="8181829" y="4518375"/>
            <a:ext cx="3278017" cy="377463"/>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indent="-228600" algn="l" defTabSz="914400" rtl="0" eaLnBrk="1" latinLnBrk="0" hangingPunct="1">
              <a:lnSpc>
                <a:spcPct val="90000"/>
              </a:lnSpc>
              <a:spcBef>
                <a:spcPts val="1000"/>
              </a:spcBef>
              <a:buClr>
                <a:schemeClr val="accent1"/>
              </a:buClr>
              <a:buFont typeface="Arial" panose="020B0604020202020204" pitchFamily="34" charset="0"/>
              <a:buChar char="•"/>
            </a:pPr>
            <a:r>
              <a:rPr lang="en-US" sz="1100" b="1" i="0" u="sng" kern="1200">
                <a:solidFill>
                  <a:schemeClr val="accent1"/>
                </a:solidFill>
                <a:latin typeface="Volte Semibold" pitchFamily="2" charset="77"/>
                <a:ea typeface="+mn-ea"/>
                <a:cs typeface="+mn-cs"/>
                <a:hlinkClick r:id="rId9"/>
              </a:rPr>
              <a:t>Click this link in show mode to download the CoreAI, Publicis and other client logos.</a:t>
            </a:r>
            <a:endParaRPr lang="en-US" sz="1100" b="1" i="0" u="sng" kern="1200">
              <a:solidFill>
                <a:schemeClr val="accent1"/>
              </a:solidFill>
              <a:latin typeface="Volte Semibold" pitchFamily="2" charset="77"/>
              <a:ea typeface="+mn-ea"/>
              <a:cs typeface="+mn-cs"/>
            </a:endParaRPr>
          </a:p>
        </p:txBody>
      </p:sp>
      <p:pic>
        <p:nvPicPr>
          <p:cNvPr id="30" name="Picture 29" descr="A blue and black logo&#10;&#10;AI-generated content may be incorrect.">
            <a:extLst>
              <a:ext uri="{FF2B5EF4-FFF2-40B4-BE49-F238E27FC236}">
                <a16:creationId xmlns:a16="http://schemas.microsoft.com/office/drawing/2014/main" id="{FF59C786-5720-CE3A-82E1-28024CA035E2}"/>
              </a:ext>
            </a:extLst>
          </p:cNvPr>
          <p:cNvPicPr>
            <a:picLocks noChangeAspect="1"/>
          </p:cNvPicPr>
          <p:nvPr/>
        </p:nvPicPr>
        <p:blipFill>
          <a:blip r:embed="rId10"/>
          <a:stretch>
            <a:fillRect/>
          </a:stretch>
        </p:blipFill>
        <p:spPr>
          <a:xfrm>
            <a:off x="4240850" y="985009"/>
            <a:ext cx="218003" cy="218003"/>
          </a:xfrm>
          <a:prstGeom prst="rect">
            <a:avLst/>
          </a:prstGeom>
        </p:spPr>
      </p:pic>
      <p:pic>
        <p:nvPicPr>
          <p:cNvPr id="44" name="Picture 43" descr="A screenshot of a color chart&#10;&#10;AI-generated content may be incorrect.">
            <a:extLst>
              <a:ext uri="{FF2B5EF4-FFF2-40B4-BE49-F238E27FC236}">
                <a16:creationId xmlns:a16="http://schemas.microsoft.com/office/drawing/2014/main" id="{DE1186CB-EE08-CE05-C9CA-993E88A645B5}"/>
              </a:ext>
            </a:extLst>
          </p:cNvPr>
          <p:cNvPicPr>
            <a:picLocks noChangeAspect="1"/>
          </p:cNvPicPr>
          <p:nvPr/>
        </p:nvPicPr>
        <p:blipFill>
          <a:blip r:embed="rId11"/>
          <a:stretch>
            <a:fillRect/>
          </a:stretch>
        </p:blipFill>
        <p:spPr>
          <a:xfrm>
            <a:off x="531713" y="5429473"/>
            <a:ext cx="911805" cy="832720"/>
          </a:xfrm>
          <a:prstGeom prst="roundRect">
            <a:avLst>
              <a:gd name="adj" fmla="val 2241"/>
            </a:avLst>
          </a:prstGeom>
        </p:spPr>
      </p:pic>
      <p:grpSp>
        <p:nvGrpSpPr>
          <p:cNvPr id="45" name="Group 44">
            <a:extLst>
              <a:ext uri="{FF2B5EF4-FFF2-40B4-BE49-F238E27FC236}">
                <a16:creationId xmlns:a16="http://schemas.microsoft.com/office/drawing/2014/main" id="{14265D8F-944E-BC5E-E0F7-177141966305}"/>
              </a:ext>
            </a:extLst>
          </p:cNvPr>
          <p:cNvGrpSpPr/>
          <p:nvPr/>
        </p:nvGrpSpPr>
        <p:grpSpPr>
          <a:xfrm>
            <a:off x="1727283" y="5575889"/>
            <a:ext cx="1703756" cy="276999"/>
            <a:chOff x="436784" y="1431136"/>
            <a:chExt cx="7541402" cy="1226092"/>
          </a:xfrm>
        </p:grpSpPr>
        <p:sp>
          <p:nvSpPr>
            <p:cNvPr id="46" name="Rectangle 45">
              <a:extLst>
                <a:ext uri="{FF2B5EF4-FFF2-40B4-BE49-F238E27FC236}">
                  <a16:creationId xmlns:a16="http://schemas.microsoft.com/office/drawing/2014/main" id="{CB382C86-D0D7-CCF5-2B0C-71C257E5684F}"/>
                </a:ext>
              </a:extLst>
            </p:cNvPr>
            <p:cNvSpPr/>
            <p:nvPr/>
          </p:nvSpPr>
          <p:spPr>
            <a:xfrm>
              <a:off x="1939469" y="1431136"/>
              <a:ext cx="1509679" cy="1226092"/>
            </a:xfrm>
            <a:prstGeom prst="rect">
              <a:avLst/>
            </a:prstGeom>
            <a:solidFill>
              <a:srgbClr val="017E7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7" name="Rectangle 46">
              <a:extLst>
                <a:ext uri="{FF2B5EF4-FFF2-40B4-BE49-F238E27FC236}">
                  <a16:creationId xmlns:a16="http://schemas.microsoft.com/office/drawing/2014/main" id="{FA8AF79D-D96F-63B1-2204-4571BE9C50EA}"/>
                </a:ext>
              </a:extLst>
            </p:cNvPr>
            <p:cNvSpPr/>
            <p:nvPr/>
          </p:nvSpPr>
          <p:spPr>
            <a:xfrm>
              <a:off x="4958828" y="1431136"/>
              <a:ext cx="1509679" cy="1226092"/>
            </a:xfrm>
            <a:prstGeom prst="rect">
              <a:avLst/>
            </a:prstGeom>
            <a:solidFill>
              <a:srgbClr val="4B75C3"/>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8" name="Rectangle 47">
              <a:extLst>
                <a:ext uri="{FF2B5EF4-FFF2-40B4-BE49-F238E27FC236}">
                  <a16:creationId xmlns:a16="http://schemas.microsoft.com/office/drawing/2014/main" id="{7F4C96C4-1C2F-EE7D-F569-E2193DC4F304}"/>
                </a:ext>
              </a:extLst>
            </p:cNvPr>
            <p:cNvSpPr/>
            <p:nvPr/>
          </p:nvSpPr>
          <p:spPr>
            <a:xfrm>
              <a:off x="6468507" y="1431136"/>
              <a:ext cx="1509679" cy="1226092"/>
            </a:xfrm>
            <a:prstGeom prst="rect">
              <a:avLst/>
            </a:prstGeom>
            <a:solidFill>
              <a:srgbClr val="E6FAFC"/>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9" name="Rectangle 48">
              <a:extLst>
                <a:ext uri="{FF2B5EF4-FFF2-40B4-BE49-F238E27FC236}">
                  <a16:creationId xmlns:a16="http://schemas.microsoft.com/office/drawing/2014/main" id="{563FAB41-AE31-35D9-7E47-7C9359A1FEA9}"/>
                </a:ext>
              </a:extLst>
            </p:cNvPr>
            <p:cNvSpPr/>
            <p:nvPr/>
          </p:nvSpPr>
          <p:spPr>
            <a:xfrm>
              <a:off x="436784" y="1431136"/>
              <a:ext cx="1509679" cy="1226092"/>
            </a:xfrm>
            <a:prstGeom prst="rect">
              <a:avLst/>
            </a:prstGeom>
            <a:solidFill>
              <a:srgbClr val="222E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0" name="Rectangle 49">
              <a:extLst>
                <a:ext uri="{FF2B5EF4-FFF2-40B4-BE49-F238E27FC236}">
                  <a16:creationId xmlns:a16="http://schemas.microsoft.com/office/drawing/2014/main" id="{59F0DCE9-9EC6-4883-9F40-5348C1E35906}"/>
                </a:ext>
              </a:extLst>
            </p:cNvPr>
            <p:cNvSpPr/>
            <p:nvPr/>
          </p:nvSpPr>
          <p:spPr>
            <a:xfrm>
              <a:off x="3449149" y="1431136"/>
              <a:ext cx="1509679" cy="1226092"/>
            </a:xfrm>
            <a:prstGeom prst="rect">
              <a:avLst/>
            </a:prstGeom>
            <a:solidFill>
              <a:srgbClr val="2D467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grpSp>
        <p:nvGrpSpPr>
          <p:cNvPr id="51" name="Group 50">
            <a:extLst>
              <a:ext uri="{FF2B5EF4-FFF2-40B4-BE49-F238E27FC236}">
                <a16:creationId xmlns:a16="http://schemas.microsoft.com/office/drawing/2014/main" id="{3FE41AC0-D683-13B5-BAB8-07D5C4AFA39D}"/>
              </a:ext>
            </a:extLst>
          </p:cNvPr>
          <p:cNvGrpSpPr/>
          <p:nvPr/>
        </p:nvGrpSpPr>
        <p:grpSpPr>
          <a:xfrm>
            <a:off x="1727283" y="6123693"/>
            <a:ext cx="1703756" cy="276999"/>
            <a:chOff x="436784" y="1431136"/>
            <a:chExt cx="7541402" cy="1226092"/>
          </a:xfrm>
        </p:grpSpPr>
        <p:sp>
          <p:nvSpPr>
            <p:cNvPr id="52" name="Rectangle 51">
              <a:extLst>
                <a:ext uri="{FF2B5EF4-FFF2-40B4-BE49-F238E27FC236}">
                  <a16:creationId xmlns:a16="http://schemas.microsoft.com/office/drawing/2014/main" id="{238F13E4-B32F-2F68-249E-F5787707462B}"/>
                </a:ext>
              </a:extLst>
            </p:cNvPr>
            <p:cNvSpPr/>
            <p:nvPr/>
          </p:nvSpPr>
          <p:spPr>
            <a:xfrm>
              <a:off x="1939469" y="1431136"/>
              <a:ext cx="1509679" cy="1226092"/>
            </a:xfrm>
            <a:prstGeom prst="rect">
              <a:avLst/>
            </a:prstGeom>
            <a:solidFill>
              <a:schemeClr val="accent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3" name="Rectangle 52">
              <a:extLst>
                <a:ext uri="{FF2B5EF4-FFF2-40B4-BE49-F238E27FC236}">
                  <a16:creationId xmlns:a16="http://schemas.microsoft.com/office/drawing/2014/main" id="{E67CBF7F-E7E0-8E42-0362-C055DE0FC3BD}"/>
                </a:ext>
              </a:extLst>
            </p:cNvPr>
            <p:cNvSpPr/>
            <p:nvPr/>
          </p:nvSpPr>
          <p:spPr>
            <a:xfrm>
              <a:off x="4958828" y="1431136"/>
              <a:ext cx="1509679" cy="1226092"/>
            </a:xfrm>
            <a:prstGeom prst="rect">
              <a:avLst/>
            </a:prstGeom>
            <a:solidFill>
              <a:schemeClr val="accent6"/>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4" name="Rectangle 53">
              <a:extLst>
                <a:ext uri="{FF2B5EF4-FFF2-40B4-BE49-F238E27FC236}">
                  <a16:creationId xmlns:a16="http://schemas.microsoft.com/office/drawing/2014/main" id="{03EBFC3F-5B1A-085F-89FB-CDA92C075688}"/>
                </a:ext>
              </a:extLst>
            </p:cNvPr>
            <p:cNvSpPr/>
            <p:nvPr/>
          </p:nvSpPr>
          <p:spPr>
            <a:xfrm>
              <a:off x="6468507" y="1431136"/>
              <a:ext cx="1509679" cy="1226092"/>
            </a:xfrm>
            <a:prstGeom prst="rect">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5" name="Rectangle 54">
              <a:extLst>
                <a:ext uri="{FF2B5EF4-FFF2-40B4-BE49-F238E27FC236}">
                  <a16:creationId xmlns:a16="http://schemas.microsoft.com/office/drawing/2014/main" id="{CE785EA4-769E-0925-C656-BB399A59CF80}"/>
                </a:ext>
              </a:extLst>
            </p:cNvPr>
            <p:cNvSpPr/>
            <p:nvPr/>
          </p:nvSpPr>
          <p:spPr>
            <a:xfrm>
              <a:off x="436784" y="1431136"/>
              <a:ext cx="1509679" cy="1226092"/>
            </a:xfrm>
            <a:prstGeom prst="rect">
              <a:avLst/>
            </a:prstGeom>
            <a:solidFill>
              <a:schemeClr val="accent4"/>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56" name="Rectangle 55">
              <a:extLst>
                <a:ext uri="{FF2B5EF4-FFF2-40B4-BE49-F238E27FC236}">
                  <a16:creationId xmlns:a16="http://schemas.microsoft.com/office/drawing/2014/main" id="{09D3A133-72B2-96FB-128D-A8B880FB3C1D}"/>
                </a:ext>
              </a:extLst>
            </p:cNvPr>
            <p:cNvSpPr/>
            <p:nvPr/>
          </p:nvSpPr>
          <p:spPr>
            <a:xfrm>
              <a:off x="3449149" y="1431136"/>
              <a:ext cx="1509679" cy="122609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grpSp>
      <p:sp>
        <p:nvSpPr>
          <p:cNvPr id="57" name="TextBox 56">
            <a:extLst>
              <a:ext uri="{FF2B5EF4-FFF2-40B4-BE49-F238E27FC236}">
                <a16:creationId xmlns:a16="http://schemas.microsoft.com/office/drawing/2014/main" id="{16500036-87C4-1A16-11CF-9451A38D88E9}"/>
              </a:ext>
            </a:extLst>
          </p:cNvPr>
          <p:cNvSpPr txBox="1"/>
          <p:nvPr/>
        </p:nvSpPr>
        <p:spPr>
          <a:xfrm>
            <a:off x="1640089" y="5339619"/>
            <a:ext cx="1790950" cy="261610"/>
          </a:xfrm>
          <a:prstGeom prst="rect">
            <a:avLst/>
          </a:prstGeom>
          <a:noFill/>
        </p:spPr>
        <p:txBody>
          <a:bodyPr wrap="square" rtlCol="0">
            <a:spAutoFit/>
          </a:bodyPr>
          <a:lstStyle/>
          <a:p>
            <a:r>
              <a:rPr lang="en-US" sz="1050" b="1">
                <a:solidFill>
                  <a:schemeClr val="bg1"/>
                </a:solidFill>
                <a:latin typeface="Volte Semibold" pitchFamily="2" charset="77"/>
              </a:rPr>
              <a:t>Primary Colors</a:t>
            </a:r>
          </a:p>
        </p:txBody>
      </p:sp>
      <p:sp>
        <p:nvSpPr>
          <p:cNvPr id="58" name="TextBox 57">
            <a:extLst>
              <a:ext uri="{FF2B5EF4-FFF2-40B4-BE49-F238E27FC236}">
                <a16:creationId xmlns:a16="http://schemas.microsoft.com/office/drawing/2014/main" id="{C4F7961B-176A-5983-3367-D4ECBC0D4E82}"/>
              </a:ext>
            </a:extLst>
          </p:cNvPr>
          <p:cNvSpPr txBox="1"/>
          <p:nvPr/>
        </p:nvSpPr>
        <p:spPr>
          <a:xfrm>
            <a:off x="1640088" y="5890742"/>
            <a:ext cx="1843223" cy="261610"/>
          </a:xfrm>
          <a:prstGeom prst="rect">
            <a:avLst/>
          </a:prstGeom>
          <a:noFill/>
        </p:spPr>
        <p:txBody>
          <a:bodyPr wrap="square" rtlCol="0">
            <a:spAutoFit/>
          </a:bodyPr>
          <a:lstStyle/>
          <a:p>
            <a:r>
              <a:rPr lang="en-US" sz="1050" b="1">
                <a:solidFill>
                  <a:schemeClr val="bg1"/>
                </a:solidFill>
                <a:latin typeface="Volte Semibold" pitchFamily="2" charset="77"/>
              </a:rPr>
              <a:t>Secondary Colors</a:t>
            </a:r>
          </a:p>
        </p:txBody>
      </p:sp>
      <p:pic>
        <p:nvPicPr>
          <p:cNvPr id="59" name="Picture 58" descr="A blue and black logo&#10;&#10;AI-generated content may be incorrect.">
            <a:extLst>
              <a:ext uri="{FF2B5EF4-FFF2-40B4-BE49-F238E27FC236}">
                <a16:creationId xmlns:a16="http://schemas.microsoft.com/office/drawing/2014/main" id="{E79E49E7-F1F3-C866-61BC-3F8DA240F5E2}"/>
              </a:ext>
            </a:extLst>
          </p:cNvPr>
          <p:cNvPicPr>
            <a:picLocks noChangeAspect="1"/>
          </p:cNvPicPr>
          <p:nvPr/>
        </p:nvPicPr>
        <p:blipFill>
          <a:blip r:embed="rId12"/>
          <a:stretch>
            <a:fillRect/>
          </a:stretch>
        </p:blipFill>
        <p:spPr>
          <a:xfrm>
            <a:off x="462870" y="996365"/>
            <a:ext cx="233594" cy="233594"/>
          </a:xfrm>
          <a:prstGeom prst="rect">
            <a:avLst/>
          </a:prstGeom>
        </p:spPr>
      </p:pic>
      <p:pic>
        <p:nvPicPr>
          <p:cNvPr id="60" name="Picture 59" descr="A blue and black icon with a dropper and a rectangular box&#10;&#10;AI-generated content may be incorrect.">
            <a:extLst>
              <a:ext uri="{FF2B5EF4-FFF2-40B4-BE49-F238E27FC236}">
                <a16:creationId xmlns:a16="http://schemas.microsoft.com/office/drawing/2014/main" id="{3A4B8EB7-FE01-416C-8124-18A04A7AEF5E}"/>
              </a:ext>
            </a:extLst>
          </p:cNvPr>
          <p:cNvPicPr>
            <a:picLocks noChangeAspect="1"/>
          </p:cNvPicPr>
          <p:nvPr/>
        </p:nvPicPr>
        <p:blipFill>
          <a:blip r:embed="rId13"/>
          <a:stretch>
            <a:fillRect/>
          </a:stretch>
        </p:blipFill>
        <p:spPr>
          <a:xfrm>
            <a:off x="337327" y="4046943"/>
            <a:ext cx="312447" cy="312447"/>
          </a:xfrm>
          <a:prstGeom prst="rect">
            <a:avLst/>
          </a:prstGeom>
        </p:spPr>
      </p:pic>
      <p:pic>
        <p:nvPicPr>
          <p:cNvPr id="61" name="Picture 60" descr="A stack of papers with a circle and a circle&#10;&#10;AI-generated content may be incorrect.">
            <a:extLst>
              <a:ext uri="{FF2B5EF4-FFF2-40B4-BE49-F238E27FC236}">
                <a16:creationId xmlns:a16="http://schemas.microsoft.com/office/drawing/2014/main" id="{77B16C13-DE80-0DC0-906D-DA7DF347FDFB}"/>
              </a:ext>
            </a:extLst>
          </p:cNvPr>
          <p:cNvPicPr>
            <a:picLocks noChangeAspect="1"/>
          </p:cNvPicPr>
          <p:nvPr/>
        </p:nvPicPr>
        <p:blipFill>
          <a:blip r:embed="rId14"/>
          <a:stretch>
            <a:fillRect/>
          </a:stretch>
        </p:blipFill>
        <p:spPr>
          <a:xfrm>
            <a:off x="4309971" y="4101884"/>
            <a:ext cx="239626" cy="239626"/>
          </a:xfrm>
          <a:prstGeom prst="rect">
            <a:avLst/>
          </a:prstGeom>
        </p:spPr>
      </p:pic>
      <p:pic>
        <p:nvPicPr>
          <p:cNvPr id="62" name="Picture 61" descr="A blue and black logo&#10;&#10;AI-generated content may be incorrect.">
            <a:extLst>
              <a:ext uri="{FF2B5EF4-FFF2-40B4-BE49-F238E27FC236}">
                <a16:creationId xmlns:a16="http://schemas.microsoft.com/office/drawing/2014/main" id="{107B21F3-F4F4-F9A1-76A8-391FC437A097}"/>
              </a:ext>
            </a:extLst>
          </p:cNvPr>
          <p:cNvPicPr>
            <a:picLocks noChangeAspect="1"/>
          </p:cNvPicPr>
          <p:nvPr/>
        </p:nvPicPr>
        <p:blipFill>
          <a:blip r:embed="rId15"/>
          <a:stretch>
            <a:fillRect/>
          </a:stretch>
        </p:blipFill>
        <p:spPr>
          <a:xfrm>
            <a:off x="8225775" y="4092763"/>
            <a:ext cx="219285" cy="219285"/>
          </a:xfrm>
          <a:prstGeom prst="rect">
            <a:avLst/>
          </a:prstGeom>
        </p:spPr>
      </p:pic>
      <p:sp>
        <p:nvSpPr>
          <p:cNvPr id="65" name="TextBox 64">
            <a:extLst>
              <a:ext uri="{FF2B5EF4-FFF2-40B4-BE49-F238E27FC236}">
                <a16:creationId xmlns:a16="http://schemas.microsoft.com/office/drawing/2014/main" id="{8C48E9EA-0BEF-9662-8F5B-809A9D672F33}"/>
              </a:ext>
            </a:extLst>
          </p:cNvPr>
          <p:cNvSpPr txBox="1"/>
          <p:nvPr/>
        </p:nvSpPr>
        <p:spPr>
          <a:xfrm>
            <a:off x="352613" y="180329"/>
            <a:ext cx="8005323" cy="553998"/>
          </a:xfrm>
          <a:prstGeom prst="rect">
            <a:avLst/>
          </a:prstGeom>
          <a:noFill/>
        </p:spPr>
        <p:txBody>
          <a:bodyPr wrap="square">
            <a:spAutoFit/>
          </a:bodyPr>
          <a:lstStyle/>
          <a:p>
            <a:r>
              <a:rPr lang="en-US" sz="3000" b="0" i="0">
                <a:latin typeface="Volte Medium" pitchFamily="2" charset="77"/>
              </a:rPr>
              <a:t>CoreAI QUICK template guidelines</a:t>
            </a:r>
          </a:p>
        </p:txBody>
      </p:sp>
      <p:grpSp>
        <p:nvGrpSpPr>
          <p:cNvPr id="74" name="Group 73">
            <a:extLst>
              <a:ext uri="{FF2B5EF4-FFF2-40B4-BE49-F238E27FC236}">
                <a16:creationId xmlns:a16="http://schemas.microsoft.com/office/drawing/2014/main" id="{67A1F4E8-89EA-8A12-44AF-6440F03F108C}"/>
              </a:ext>
            </a:extLst>
          </p:cNvPr>
          <p:cNvGrpSpPr/>
          <p:nvPr/>
        </p:nvGrpSpPr>
        <p:grpSpPr>
          <a:xfrm>
            <a:off x="8293971" y="5060887"/>
            <a:ext cx="2437054" cy="1190393"/>
            <a:chOff x="7684992" y="5060887"/>
            <a:chExt cx="3223386" cy="1574482"/>
          </a:xfrm>
        </p:grpSpPr>
        <p:grpSp>
          <p:nvGrpSpPr>
            <p:cNvPr id="32" name="Group 31">
              <a:extLst>
                <a:ext uri="{FF2B5EF4-FFF2-40B4-BE49-F238E27FC236}">
                  <a16:creationId xmlns:a16="http://schemas.microsoft.com/office/drawing/2014/main" id="{29484B47-FA8D-18F0-BD92-37573664D5F7}"/>
                </a:ext>
              </a:extLst>
            </p:cNvPr>
            <p:cNvGrpSpPr/>
            <p:nvPr userDrawn="1"/>
          </p:nvGrpSpPr>
          <p:grpSpPr>
            <a:xfrm>
              <a:off x="7684994" y="5060887"/>
              <a:ext cx="3213454" cy="737171"/>
              <a:chOff x="4095239" y="5543379"/>
              <a:chExt cx="2315783" cy="531244"/>
            </a:xfrm>
          </p:grpSpPr>
          <p:sp>
            <p:nvSpPr>
              <p:cNvPr id="33" name="Rounded Rectangle 32">
                <a:extLst>
                  <a:ext uri="{FF2B5EF4-FFF2-40B4-BE49-F238E27FC236}">
                    <a16:creationId xmlns:a16="http://schemas.microsoft.com/office/drawing/2014/main" id="{8D8BA624-3211-B8F2-0BD7-AF9ACB16EE43}"/>
                  </a:ext>
                </a:extLst>
              </p:cNvPr>
              <p:cNvSpPr/>
              <p:nvPr/>
            </p:nvSpPr>
            <p:spPr>
              <a:xfrm>
                <a:off x="4095239" y="5543379"/>
                <a:ext cx="722521" cy="531244"/>
              </a:xfrm>
              <a:prstGeom prst="roundRect">
                <a:avLst>
                  <a:gd name="adj" fmla="val 5704"/>
                </a:avLst>
              </a:prstGeom>
              <a:solidFill>
                <a:srgbClr val="222E4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4" name="Graphic 33">
                <a:extLst>
                  <a:ext uri="{FF2B5EF4-FFF2-40B4-BE49-F238E27FC236}">
                    <a16:creationId xmlns:a16="http://schemas.microsoft.com/office/drawing/2014/main" id="{1640F060-B312-BBE2-5BF9-A771C94FC82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197608" y="5761922"/>
                <a:ext cx="490736" cy="78517"/>
              </a:xfrm>
              <a:prstGeom prst="rect">
                <a:avLst/>
              </a:prstGeom>
            </p:spPr>
          </p:pic>
          <p:sp>
            <p:nvSpPr>
              <p:cNvPr id="35" name="Rounded Rectangle 34">
                <a:extLst>
                  <a:ext uri="{FF2B5EF4-FFF2-40B4-BE49-F238E27FC236}">
                    <a16:creationId xmlns:a16="http://schemas.microsoft.com/office/drawing/2014/main" id="{7C415543-4282-0A68-D797-D800BC95C14E}"/>
                  </a:ext>
                </a:extLst>
              </p:cNvPr>
              <p:cNvSpPr/>
              <p:nvPr/>
            </p:nvSpPr>
            <p:spPr>
              <a:xfrm>
                <a:off x="4892185" y="5543379"/>
                <a:ext cx="722521" cy="531244"/>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6" name="Picture 35" descr="A blue letter on a black background&#10;&#10;AI-generated content may be incorrect.">
                <a:extLst>
                  <a:ext uri="{FF2B5EF4-FFF2-40B4-BE49-F238E27FC236}">
                    <a16:creationId xmlns:a16="http://schemas.microsoft.com/office/drawing/2014/main" id="{B46AB087-0B58-DD9E-500A-310D40C49569}"/>
                  </a:ext>
                </a:extLst>
              </p:cNvPr>
              <p:cNvPicPr>
                <a:picLocks noChangeAspect="1"/>
              </p:cNvPicPr>
              <p:nvPr/>
            </p:nvPicPr>
            <p:blipFill>
              <a:blip r:embed="rId16"/>
              <a:stretch>
                <a:fillRect/>
              </a:stretch>
            </p:blipFill>
            <p:spPr>
              <a:xfrm>
                <a:off x="5004492" y="5762353"/>
                <a:ext cx="495679" cy="77656"/>
              </a:xfrm>
              <a:prstGeom prst="rect">
                <a:avLst/>
              </a:prstGeom>
            </p:spPr>
          </p:pic>
          <p:sp>
            <p:nvSpPr>
              <p:cNvPr id="37" name="Rounded Rectangle 36">
                <a:extLst>
                  <a:ext uri="{FF2B5EF4-FFF2-40B4-BE49-F238E27FC236}">
                    <a16:creationId xmlns:a16="http://schemas.microsoft.com/office/drawing/2014/main" id="{C1C06D4E-7A53-9CCA-BC4C-FA6D2F901255}"/>
                  </a:ext>
                </a:extLst>
              </p:cNvPr>
              <p:cNvSpPr/>
              <p:nvPr/>
            </p:nvSpPr>
            <p:spPr>
              <a:xfrm>
                <a:off x="5688501" y="5543379"/>
                <a:ext cx="722521" cy="531244"/>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38" name="Graphic 37">
                <a:extLst>
                  <a:ext uri="{FF2B5EF4-FFF2-40B4-BE49-F238E27FC236}">
                    <a16:creationId xmlns:a16="http://schemas.microsoft.com/office/drawing/2014/main" id="{22F3E0E6-1445-31FB-91FD-04DD5D63E0A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5799733" y="5761922"/>
                <a:ext cx="488044" cy="78087"/>
              </a:xfrm>
              <a:prstGeom prst="rect">
                <a:avLst/>
              </a:prstGeom>
            </p:spPr>
          </p:pic>
        </p:grpSp>
        <p:sp>
          <p:nvSpPr>
            <p:cNvPr id="40" name="Rounded Rectangle 39">
              <a:extLst>
                <a:ext uri="{FF2B5EF4-FFF2-40B4-BE49-F238E27FC236}">
                  <a16:creationId xmlns:a16="http://schemas.microsoft.com/office/drawing/2014/main" id="{6B332EC5-4A0D-BF90-D450-2BC6B59AFF4E}"/>
                </a:ext>
              </a:extLst>
            </p:cNvPr>
            <p:cNvSpPr/>
            <p:nvPr/>
          </p:nvSpPr>
          <p:spPr>
            <a:xfrm>
              <a:off x="7684992" y="5898198"/>
              <a:ext cx="1002593" cy="737171"/>
            </a:xfrm>
            <a:prstGeom prst="roundRect">
              <a:avLst>
                <a:gd name="adj" fmla="val 5704"/>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41" name="Rounded Rectangle 40">
              <a:extLst>
                <a:ext uri="{FF2B5EF4-FFF2-40B4-BE49-F238E27FC236}">
                  <a16:creationId xmlns:a16="http://schemas.microsoft.com/office/drawing/2014/main" id="{346AEE85-BD35-6F42-F05C-E5E5303FB6F5}"/>
                </a:ext>
              </a:extLst>
            </p:cNvPr>
            <p:cNvSpPr/>
            <p:nvPr/>
          </p:nvSpPr>
          <p:spPr>
            <a:xfrm>
              <a:off x="8790859" y="5898198"/>
              <a:ext cx="1002593" cy="737171"/>
            </a:xfrm>
            <a:prstGeom prst="roundRect">
              <a:avLst>
                <a:gd name="adj" fmla="val 5704"/>
              </a:avLst>
            </a:prstGeom>
            <a:solidFill>
              <a:srgbClr val="0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43" name="Picture 42">
              <a:extLst>
                <a:ext uri="{FF2B5EF4-FFF2-40B4-BE49-F238E27FC236}">
                  <a16:creationId xmlns:a16="http://schemas.microsoft.com/office/drawing/2014/main" id="{03EB256E-A999-45D1-E250-E9BE1E7786BB}"/>
                </a:ext>
              </a:extLst>
            </p:cNvPr>
            <p:cNvPicPr>
              <a:picLocks noChangeAspect="1"/>
            </p:cNvPicPr>
            <p:nvPr userDrawn="1"/>
          </p:nvPicPr>
          <p:blipFill>
            <a:blip r:embed="rId19"/>
            <a:srcRect/>
            <a:stretch/>
          </p:blipFill>
          <p:spPr>
            <a:xfrm>
              <a:off x="7957010" y="6036177"/>
              <a:ext cx="458559" cy="446991"/>
            </a:xfrm>
            <a:prstGeom prst="rect">
              <a:avLst/>
            </a:prstGeom>
          </p:spPr>
        </p:pic>
        <p:sp>
          <p:nvSpPr>
            <p:cNvPr id="66" name="Rounded Rectangle 65">
              <a:extLst>
                <a:ext uri="{FF2B5EF4-FFF2-40B4-BE49-F238E27FC236}">
                  <a16:creationId xmlns:a16="http://schemas.microsoft.com/office/drawing/2014/main" id="{A26A2F3D-6BD0-30A7-4352-ED0D1A1785D9}"/>
                </a:ext>
              </a:extLst>
            </p:cNvPr>
            <p:cNvSpPr/>
            <p:nvPr userDrawn="1"/>
          </p:nvSpPr>
          <p:spPr>
            <a:xfrm>
              <a:off x="9905785" y="5898198"/>
              <a:ext cx="1002593" cy="737171"/>
            </a:xfrm>
            <a:prstGeom prst="roundRect">
              <a:avLst>
                <a:gd name="adj" fmla="val 5704"/>
              </a:avLst>
            </a:prstGeom>
            <a:solidFill>
              <a:srgbClr val="EAEE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pic>
          <p:nvPicPr>
            <p:cNvPr id="67" name="Picture 66" descr="A logo with a lion head&#10;&#10;AI-generated content may be incorrect.">
              <a:extLst>
                <a:ext uri="{FF2B5EF4-FFF2-40B4-BE49-F238E27FC236}">
                  <a16:creationId xmlns:a16="http://schemas.microsoft.com/office/drawing/2014/main" id="{781DFA35-ECAE-A456-ECA1-4E0B31300D3B}"/>
                </a:ext>
              </a:extLst>
            </p:cNvPr>
            <p:cNvPicPr>
              <a:picLocks noChangeAspect="1"/>
            </p:cNvPicPr>
            <p:nvPr userDrawn="1"/>
          </p:nvPicPr>
          <p:blipFill>
            <a:blip r:embed="rId2"/>
            <a:srcRect l="30183" t="20651" r="29581" b="24392"/>
            <a:stretch/>
          </p:blipFill>
          <p:spPr>
            <a:xfrm>
              <a:off x="10165781" y="6036177"/>
              <a:ext cx="470066" cy="438912"/>
            </a:xfrm>
            <a:prstGeom prst="rect">
              <a:avLst/>
            </a:prstGeom>
          </p:spPr>
        </p:pic>
        <p:pic>
          <p:nvPicPr>
            <p:cNvPr id="68" name="Picture 67">
              <a:extLst>
                <a:ext uri="{FF2B5EF4-FFF2-40B4-BE49-F238E27FC236}">
                  <a16:creationId xmlns:a16="http://schemas.microsoft.com/office/drawing/2014/main" id="{830762A2-289C-D10F-3A46-4DD46118DFAD}"/>
                </a:ext>
              </a:extLst>
            </p:cNvPr>
            <p:cNvPicPr>
              <a:picLocks noChangeAspect="1"/>
            </p:cNvPicPr>
            <p:nvPr userDrawn="1"/>
          </p:nvPicPr>
          <p:blipFill>
            <a:blip r:embed="rId19"/>
            <a:srcRect/>
            <a:stretch/>
          </p:blipFill>
          <p:spPr>
            <a:xfrm>
              <a:off x="9079958" y="6036177"/>
              <a:ext cx="458559" cy="446991"/>
            </a:xfrm>
            <a:prstGeom prst="rect">
              <a:avLst/>
            </a:prstGeom>
          </p:spPr>
        </p:pic>
      </p:grpSp>
      <p:sp>
        <p:nvSpPr>
          <p:cNvPr id="69" name="TextBox 68">
            <a:extLst>
              <a:ext uri="{FF2B5EF4-FFF2-40B4-BE49-F238E27FC236}">
                <a16:creationId xmlns:a16="http://schemas.microsoft.com/office/drawing/2014/main" id="{A363EDC3-963D-EDD5-3371-59D395376257}"/>
              </a:ext>
            </a:extLst>
          </p:cNvPr>
          <p:cNvSpPr txBox="1"/>
          <p:nvPr/>
        </p:nvSpPr>
        <p:spPr>
          <a:xfrm>
            <a:off x="8491470" y="988840"/>
            <a:ext cx="3694092" cy="276999"/>
          </a:xfrm>
          <a:prstGeom prst="rect">
            <a:avLst/>
          </a:prstGeom>
          <a:noFill/>
        </p:spPr>
        <p:txBody>
          <a:bodyPr wrap="square" rtlCol="0">
            <a:spAutoFit/>
          </a:bodyPr>
          <a:lstStyle/>
          <a:p>
            <a:r>
              <a:rPr lang="en-US" sz="1200" b="1">
                <a:solidFill>
                  <a:schemeClr val="bg1"/>
                </a:solidFill>
                <a:latin typeface="Volte Semibold" pitchFamily="2" charset="77"/>
              </a:rPr>
              <a:t>Embedded Fonts</a:t>
            </a:r>
          </a:p>
        </p:txBody>
      </p:sp>
      <p:cxnSp>
        <p:nvCxnSpPr>
          <p:cNvPr id="70" name="Straight Connector 69">
            <a:extLst>
              <a:ext uri="{FF2B5EF4-FFF2-40B4-BE49-F238E27FC236}">
                <a16:creationId xmlns:a16="http://schemas.microsoft.com/office/drawing/2014/main" id="{F50945F4-65CA-0432-593F-BC58D7C4A130}"/>
              </a:ext>
            </a:extLst>
          </p:cNvPr>
          <p:cNvCxnSpPr>
            <a:cxnSpLocks/>
          </p:cNvCxnSpPr>
          <p:nvPr/>
        </p:nvCxnSpPr>
        <p:spPr>
          <a:xfrm>
            <a:off x="8266932" y="1296518"/>
            <a:ext cx="3195894" cy="0"/>
          </a:xfrm>
          <a:prstGeom prst="line">
            <a:avLst/>
          </a:prstGeom>
          <a:ln w="12700">
            <a:solidFill>
              <a:schemeClr val="bg1"/>
            </a:solidFill>
          </a:ln>
        </p:spPr>
        <p:style>
          <a:lnRef idx="2">
            <a:schemeClr val="accent1"/>
          </a:lnRef>
          <a:fillRef idx="0">
            <a:schemeClr val="accent1"/>
          </a:fillRef>
          <a:effectRef idx="1">
            <a:schemeClr val="accent1"/>
          </a:effectRef>
          <a:fontRef idx="minor">
            <a:schemeClr val="tx1"/>
          </a:fontRef>
        </p:style>
      </p:cxnSp>
      <p:pic>
        <p:nvPicPr>
          <p:cNvPr id="72" name="Picture 71" descr="A blue and black logo&#10;&#10;AI-generated content may be incorrect.">
            <a:extLst>
              <a:ext uri="{FF2B5EF4-FFF2-40B4-BE49-F238E27FC236}">
                <a16:creationId xmlns:a16="http://schemas.microsoft.com/office/drawing/2014/main" id="{FBDCA3E1-D519-0F15-11D7-1557A36E50C6}"/>
              </a:ext>
            </a:extLst>
          </p:cNvPr>
          <p:cNvPicPr>
            <a:picLocks noChangeAspect="1"/>
          </p:cNvPicPr>
          <p:nvPr/>
        </p:nvPicPr>
        <p:blipFill>
          <a:blip r:embed="rId10"/>
          <a:stretch>
            <a:fillRect/>
          </a:stretch>
        </p:blipFill>
        <p:spPr>
          <a:xfrm>
            <a:off x="8228755" y="985009"/>
            <a:ext cx="218003" cy="218003"/>
          </a:xfrm>
          <a:prstGeom prst="rect">
            <a:avLst/>
          </a:prstGeom>
        </p:spPr>
      </p:pic>
      <p:sp>
        <p:nvSpPr>
          <p:cNvPr id="73" name="Text Placeholder 6">
            <a:extLst>
              <a:ext uri="{FF2B5EF4-FFF2-40B4-BE49-F238E27FC236}">
                <a16:creationId xmlns:a16="http://schemas.microsoft.com/office/drawing/2014/main" id="{B4C0ADED-69D6-3321-DA33-8E6597767241}"/>
              </a:ext>
            </a:extLst>
          </p:cNvPr>
          <p:cNvSpPr txBox="1">
            <a:spLocks/>
          </p:cNvSpPr>
          <p:nvPr/>
        </p:nvSpPr>
        <p:spPr>
          <a:xfrm>
            <a:off x="8233624" y="1428527"/>
            <a:ext cx="3278017" cy="2846691"/>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pPr>
            <a:r>
              <a:rPr lang="en-US" sz="1100" b="0" i="0">
                <a:solidFill>
                  <a:schemeClr val="bg1"/>
                </a:solidFill>
                <a:latin typeface="Volte Light" pitchFamily="2" charset="77"/>
              </a:rPr>
              <a:t>Volte light</a:t>
            </a:r>
          </a:p>
          <a:p>
            <a:pPr>
              <a:lnSpc>
                <a:spcPct val="100000"/>
              </a:lnSpc>
              <a:spcBef>
                <a:spcPts val="0"/>
              </a:spcBef>
            </a:pPr>
            <a:r>
              <a:rPr lang="en-US" sz="1100" b="0" i="1">
                <a:solidFill>
                  <a:schemeClr val="bg1"/>
                </a:solidFill>
                <a:latin typeface="Volte Light Italic" pitchFamily="2" charset="77"/>
              </a:rPr>
              <a:t>Volte light italic</a:t>
            </a:r>
          </a:p>
          <a:p>
            <a:pPr>
              <a:lnSpc>
                <a:spcPct val="100000"/>
              </a:lnSpc>
              <a:spcBef>
                <a:spcPts val="0"/>
              </a:spcBef>
            </a:pPr>
            <a:r>
              <a:rPr lang="en-US" sz="1100" b="0" i="0">
                <a:solidFill>
                  <a:schemeClr val="bg1"/>
                </a:solidFill>
                <a:latin typeface="Volte" pitchFamily="2" charset="77"/>
              </a:rPr>
              <a:t>Volte regular</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1">
                <a:solidFill>
                  <a:schemeClr val="bg1"/>
                </a:solidFill>
                <a:latin typeface="Volte Italic" pitchFamily="2" charset="77"/>
              </a:rPr>
              <a:t>Volte regular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0">
                <a:solidFill>
                  <a:schemeClr val="bg1"/>
                </a:solidFill>
                <a:latin typeface="Volte Medium" pitchFamily="2" charset="77"/>
              </a:rPr>
              <a:t>Volte medium</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0" i="1">
                <a:solidFill>
                  <a:schemeClr val="bg1"/>
                </a:solidFill>
                <a:latin typeface="Volte Medium Italic" pitchFamily="2" charset="77"/>
              </a:rPr>
              <a:t>Volte medium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0">
                <a:solidFill>
                  <a:schemeClr val="bg1"/>
                </a:solidFill>
                <a:latin typeface="Volte Semibold" pitchFamily="2" charset="77"/>
              </a:rPr>
              <a:t>Volte semibold</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1">
                <a:solidFill>
                  <a:schemeClr val="bg1"/>
                </a:solidFill>
                <a:latin typeface="Volte Semibold Italic" pitchFamily="2" charset="77"/>
              </a:rPr>
              <a:t>Volte semibold italic</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0">
                <a:solidFill>
                  <a:schemeClr val="bg1"/>
                </a:solidFill>
                <a:latin typeface="Volte" pitchFamily="2" charset="77"/>
              </a:rPr>
              <a:t>Volte bold</a:t>
            </a:r>
          </a:p>
          <a:p>
            <a:pPr marL="228600" marR="0" lvl="0" indent="-228600" algn="l" defTabSz="914400"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sz="1100" b="1" i="1">
                <a:solidFill>
                  <a:schemeClr val="bg1"/>
                </a:solidFill>
                <a:latin typeface="Volte Bold Italic" pitchFamily="2" charset="77"/>
              </a:rPr>
              <a:t>Volte bold italic</a:t>
            </a:r>
          </a:p>
          <a:p>
            <a:pPr marL="0" indent="0">
              <a:lnSpc>
                <a:spcPct val="100000"/>
              </a:lnSpc>
              <a:spcBef>
                <a:spcPts val="0"/>
              </a:spcBef>
              <a:buNone/>
            </a:pPr>
            <a:endParaRPr lang="en-US" sz="1100" b="0" i="0">
              <a:solidFill>
                <a:schemeClr val="bg1"/>
              </a:solidFill>
              <a:latin typeface="Volte" pitchFamily="2" charset="77"/>
            </a:endParaRPr>
          </a:p>
        </p:txBody>
      </p:sp>
    </p:spTree>
    <p:extLst>
      <p:ext uri="{BB962C8B-B14F-4D97-AF65-F5344CB8AC3E}">
        <p14:creationId xmlns:p14="http://schemas.microsoft.com/office/powerpoint/2010/main" val="421791270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Core AI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414"/>
            <a:ext cx="12192000" cy="6857171"/>
          </a:xfrm>
          <a:prstGeom prst="rect">
            <a:avLst/>
          </a:prstGeom>
        </p:spPr>
      </p:pic>
      <p:pic>
        <p:nvPicPr>
          <p:cNvPr id="7" name="Graphic 6">
            <a:extLst>
              <a:ext uri="{FF2B5EF4-FFF2-40B4-BE49-F238E27FC236}">
                <a16:creationId xmlns:a16="http://schemas.microsoft.com/office/drawing/2014/main" id="{C12E3928-C11F-B7F9-D739-EA3CD944297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190999" y="3124201"/>
            <a:ext cx="3810000" cy="609598"/>
          </a:xfrm>
          <a:prstGeom prst="rect">
            <a:avLst/>
          </a:prstGeom>
        </p:spPr>
      </p:pic>
    </p:spTree>
    <p:extLst>
      <p:ext uri="{BB962C8B-B14F-4D97-AF65-F5344CB8AC3E}">
        <p14:creationId xmlns:p14="http://schemas.microsoft.com/office/powerpoint/2010/main" val="154636605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ALX Mess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0DC7FA-E865-E7EF-AA60-9713F55DDE38}"/>
              </a:ext>
            </a:extLst>
          </p:cNvPr>
          <p:cNvPicPr>
            <a:picLocks noChangeAspect="1"/>
          </p:cNvPicPr>
          <p:nvPr/>
        </p:nvPicPr>
        <p:blipFill>
          <a:blip r:embed="rId2"/>
          <a:srcRect t="6" b="6"/>
          <a:stretch/>
        </p:blipFill>
        <p:spPr>
          <a:xfrm>
            <a:off x="0" y="414"/>
            <a:ext cx="12192000" cy="6857171"/>
          </a:xfrm>
          <a:prstGeom prst="rect">
            <a:avLst/>
          </a:prstGeom>
        </p:spPr>
      </p:pic>
      <p:sp>
        <p:nvSpPr>
          <p:cNvPr id="2" name="Text Placeholder 12">
            <a:extLst>
              <a:ext uri="{FF2B5EF4-FFF2-40B4-BE49-F238E27FC236}">
                <a16:creationId xmlns:a16="http://schemas.microsoft.com/office/drawing/2014/main" id="{F7CE5941-6103-526A-3084-DCE4CE8DEE27}"/>
              </a:ext>
            </a:extLst>
          </p:cNvPr>
          <p:cNvSpPr>
            <a:spLocks noGrp="1"/>
          </p:cNvSpPr>
          <p:nvPr>
            <p:ph type="body" sz="quarter" idx="10" hasCustomPrompt="1"/>
          </p:nvPr>
        </p:nvSpPr>
        <p:spPr>
          <a:xfrm>
            <a:off x="1520313" y="3205504"/>
            <a:ext cx="9151374" cy="446992"/>
          </a:xfrm>
        </p:spPr>
        <p:txBody>
          <a:bodyPr>
            <a:noAutofit/>
          </a:bodyPr>
          <a:lstStyle>
            <a:lvl1pPr marL="720000" marR="0" indent="-625680" algn="ctr" defTabSz="914400" rtl="0" eaLnBrk="1" fontAlgn="ctr" latinLnBrk="0" hangingPunct="1">
              <a:lnSpc>
                <a:spcPct val="90000"/>
              </a:lnSpc>
              <a:spcBef>
                <a:spcPts val="3000"/>
              </a:spcBef>
              <a:spcAft>
                <a:spcPts val="3000"/>
              </a:spcAft>
              <a:buClrTx/>
              <a:buSzPct val="300000"/>
              <a:buFontTx/>
              <a:buBlip>
                <a:blip r:embed="rId3"/>
              </a:buBlip>
              <a:tabLst/>
              <a:defRPr lang="en-US" sz="2000" b="0" i="0" kern="1600" spc="0" baseline="0" dirty="0">
                <a:solidFill>
                  <a:schemeClr val="tx2"/>
                </a:solidFill>
                <a:latin typeface="Volte" pitchFamily="2" charset="77"/>
                <a:ea typeface="Verdana" panose="020B060403050404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Tree>
    <p:extLst>
      <p:ext uri="{BB962C8B-B14F-4D97-AF65-F5344CB8AC3E}">
        <p14:creationId xmlns:p14="http://schemas.microsoft.com/office/powerpoint/2010/main" val="163729338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Platform Title Slide">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6490521-46E9-6E06-1F4D-C51C10E4B42A}"/>
              </a:ext>
            </a:extLst>
          </p:cNvPr>
          <p:cNvPicPr>
            <a:picLocks noChangeAspect="1"/>
          </p:cNvPicPr>
          <p:nvPr/>
        </p:nvPicPr>
        <p:blipFill>
          <a:blip r:embed="rId2"/>
          <a:srcRect l="65" t="784" r="962" b="-1"/>
          <a:stretch/>
        </p:blipFill>
        <p:spPr>
          <a:xfrm>
            <a:off x="0" y="0"/>
            <a:ext cx="12191999" cy="6862629"/>
          </a:xfrm>
          <a:prstGeom prst="rect">
            <a:avLst/>
          </a:prstGeom>
        </p:spPr>
      </p:pic>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5965110"/>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6079512"/>
            <a:ext cx="756311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1" name="Espace réservé du pied de page 4">
            <a:extLst>
              <a:ext uri="{FF2B5EF4-FFF2-40B4-BE49-F238E27FC236}">
                <a16:creationId xmlns:a16="http://schemas.microsoft.com/office/drawing/2014/main" id="{E17619DC-D3CF-460B-0841-A86BE098886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C86D64AD-EBB8-651E-5E00-77E96DC2824B}"/>
              </a:ext>
            </a:extLst>
          </p:cNvPr>
          <p:cNvPicPr>
            <a:picLocks noChangeAspect="1"/>
          </p:cNvPicPr>
          <p:nvPr/>
        </p:nvPicPr>
        <p:blipFill>
          <a:blip r:embed="rId6"/>
          <a:srcRect/>
          <a:stretch/>
        </p:blipFill>
        <p:spPr>
          <a:xfrm>
            <a:off x="11366553" y="6299914"/>
            <a:ext cx="458559" cy="446991"/>
          </a:xfrm>
          <a:prstGeom prst="rect">
            <a:avLst/>
          </a:prstGeom>
        </p:spPr>
      </p:pic>
      <p:sp>
        <p:nvSpPr>
          <p:cNvPr id="13" name="Title 1">
            <a:extLst>
              <a:ext uri="{FF2B5EF4-FFF2-40B4-BE49-F238E27FC236}">
                <a16:creationId xmlns:a16="http://schemas.microsoft.com/office/drawing/2014/main" id="{C3EB7831-C20B-4E75-1892-1810F8A0DED1}"/>
              </a:ext>
            </a:extLst>
          </p:cNvPr>
          <p:cNvSpPr>
            <a:spLocks noGrp="1"/>
          </p:cNvSpPr>
          <p:nvPr>
            <p:ph type="title" hasCustomPrompt="1"/>
          </p:nvPr>
        </p:nvSpPr>
        <p:spPr>
          <a:xfrm>
            <a:off x="582303" y="2727434"/>
            <a:ext cx="7931075" cy="3214027"/>
          </a:xfrm>
          <a:ln>
            <a:noFill/>
          </a:ln>
        </p:spPr>
        <p:txBody>
          <a:bodyPr lIns="0" anchor="b">
            <a:noAutofit/>
          </a:bodyPr>
          <a:lstStyle>
            <a:lvl1pPr algn="l">
              <a:lnSpc>
                <a:spcPct val="90000"/>
              </a:lnSpc>
              <a:defRPr sz="5500" b="0" i="0">
                <a:solidFill>
                  <a:schemeClr val="tx2"/>
                </a:solidFill>
                <a:latin typeface="Volte Medium" pitchFamily="2" charset="77"/>
              </a:defRPr>
            </a:lvl1pPr>
          </a:lstStyle>
          <a:p>
            <a:r>
              <a:rPr lang="en-US"/>
              <a:t>Click to edit title</a:t>
            </a:r>
          </a:p>
        </p:txBody>
      </p:sp>
    </p:spTree>
    <p:extLst>
      <p:ext uri="{BB962C8B-B14F-4D97-AF65-F5344CB8AC3E}">
        <p14:creationId xmlns:p14="http://schemas.microsoft.com/office/powerpoint/2010/main" val="3698658189"/>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Platform Title + Client Logo">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9B6D12B-B47A-F667-8B06-85C3561EDC0F}"/>
              </a:ext>
            </a:extLst>
          </p:cNvPr>
          <p:cNvPicPr>
            <a:picLocks noChangeAspect="1"/>
          </p:cNvPicPr>
          <p:nvPr/>
        </p:nvPicPr>
        <p:blipFill>
          <a:blip r:embed="rId2"/>
          <a:srcRect l="66" t="432" r="610"/>
          <a:stretch/>
        </p:blipFill>
        <p:spPr>
          <a:xfrm>
            <a:off x="0" y="0"/>
            <a:ext cx="12191999" cy="6862629"/>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2727434"/>
            <a:ext cx="7931075" cy="3214027"/>
          </a:xfrm>
          <a:ln>
            <a:noFill/>
          </a:ln>
        </p:spPr>
        <p:txBody>
          <a:bodyPr lIns="0" anchor="b">
            <a:noAutofit/>
          </a:bodyPr>
          <a:lstStyle>
            <a:lvl1pPr algn="l">
              <a:lnSpc>
                <a:spcPct val="90000"/>
              </a:lnSpc>
              <a:defRPr sz="55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5965110"/>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6079512"/>
            <a:ext cx="756311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3" name="Espace réservé du pied de page 4">
            <a:extLst>
              <a:ext uri="{FF2B5EF4-FFF2-40B4-BE49-F238E27FC236}">
                <a16:creationId xmlns:a16="http://schemas.microsoft.com/office/drawing/2014/main" id="{FA21986D-BB4B-29FE-7C73-C72F8DD08A74}"/>
              </a:ext>
            </a:extLst>
          </p:cNvPr>
          <p:cNvSpPr txBox="1">
            <a:spLocks/>
          </p:cNvSpPr>
          <p:nvPr/>
        </p:nvSpPr>
        <p:spPr>
          <a:xfrm>
            <a:off x="7171841"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7" name="Picture 6">
            <a:extLst>
              <a:ext uri="{FF2B5EF4-FFF2-40B4-BE49-F238E27FC236}">
                <a16:creationId xmlns:a16="http://schemas.microsoft.com/office/drawing/2014/main" id="{7ACF3EBE-0059-6264-156D-8EA30F4E1305}"/>
              </a:ext>
            </a:extLst>
          </p:cNvPr>
          <p:cNvPicPr>
            <a:picLocks noChangeAspect="1"/>
          </p:cNvPicPr>
          <p:nvPr/>
        </p:nvPicPr>
        <p:blipFill>
          <a:blip r:embed="rId6"/>
          <a:srcRect/>
          <a:stretch/>
        </p:blipFill>
        <p:spPr>
          <a:xfrm>
            <a:off x="11513282" y="327885"/>
            <a:ext cx="458559" cy="446991"/>
          </a:xfrm>
          <a:prstGeom prst="rect">
            <a:avLst/>
          </a:prstGeom>
        </p:spPr>
      </p:pic>
      <p:cxnSp>
        <p:nvCxnSpPr>
          <p:cNvPr id="9" name="Straight Connector 8">
            <a:extLst>
              <a:ext uri="{FF2B5EF4-FFF2-40B4-BE49-F238E27FC236}">
                <a16:creationId xmlns:a16="http://schemas.microsoft.com/office/drawing/2014/main" id="{2D5525F6-6731-F9F9-90C1-9F3C9AD2E265}"/>
              </a:ext>
            </a:extLst>
          </p:cNvPr>
          <p:cNvCxnSpPr/>
          <p:nvPr/>
        </p:nvCxnSpPr>
        <p:spPr>
          <a:xfrm>
            <a:off x="11271856" y="315488"/>
            <a:ext cx="0" cy="54036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4127057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People Title Slide + Client Logo">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C4A5E76-33CB-B82C-B132-56E9D45D2DD9}"/>
              </a:ext>
            </a:extLst>
          </p:cNvPr>
          <p:cNvPicPr>
            <a:picLocks noChangeAspect="1"/>
          </p:cNvPicPr>
          <p:nvPr/>
        </p:nvPicPr>
        <p:blipFill>
          <a:blip r:embed="rId2"/>
          <a:srcRect l="6" r="6"/>
          <a:stretch/>
        </p:blipFill>
        <p:spPr>
          <a:xfrm flipH="1">
            <a:off x="0" y="0"/>
            <a:ext cx="12192000" cy="6858000"/>
          </a:xfrm>
          <a:prstGeom prst="rect">
            <a:avLst/>
          </a:prstGeom>
        </p:spPr>
      </p:pic>
      <p:pic>
        <p:nvPicPr>
          <p:cNvPr id="7" name="Graphic 6">
            <a:extLst>
              <a:ext uri="{FF2B5EF4-FFF2-40B4-BE49-F238E27FC236}">
                <a16:creationId xmlns:a16="http://schemas.microsoft.com/office/drawing/2014/main" id="{96992258-A121-C0F3-A105-BEADB480B3A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0" y="0"/>
            <a:ext cx="12191999" cy="6858453"/>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2130463" y="1489841"/>
            <a:ext cx="7931075" cy="3214027"/>
          </a:xfrm>
          <a:ln>
            <a:noFill/>
          </a:ln>
        </p:spPr>
        <p:txBody>
          <a:bodyPr lIns="0" anchor="b">
            <a:noAutofit/>
          </a:bodyPr>
          <a:lstStyle>
            <a:lvl1pPr algn="ctr">
              <a:lnSpc>
                <a:spcPct val="90000"/>
              </a:lnSpc>
              <a:defRPr sz="5500" b="0" i="0">
                <a:solidFill>
                  <a:schemeClr val="tx2"/>
                </a:solidFill>
                <a:latin typeface="Volte Medium" pitchFamily="2" charset="77"/>
              </a:defRPr>
            </a:lvl1pPr>
          </a:lstStyle>
          <a:p>
            <a:r>
              <a:rPr lang="en-US"/>
              <a:t>Click to edit title</a:t>
            </a:r>
          </a:p>
        </p:txBody>
      </p:sp>
      <p:sp>
        <p:nvSpPr>
          <p:cNvPr id="12" name="Text Placeholder 12">
            <a:extLst>
              <a:ext uri="{FF2B5EF4-FFF2-40B4-BE49-F238E27FC236}">
                <a16:creationId xmlns:a16="http://schemas.microsoft.com/office/drawing/2014/main" id="{58A32F06-BEFE-3E64-D530-C927765E174F}"/>
              </a:ext>
            </a:extLst>
          </p:cNvPr>
          <p:cNvSpPr>
            <a:spLocks noGrp="1"/>
          </p:cNvSpPr>
          <p:nvPr>
            <p:ph type="body" sz="quarter" idx="10" hasCustomPrompt="1"/>
          </p:nvPr>
        </p:nvSpPr>
        <p:spPr>
          <a:xfrm>
            <a:off x="2130463" y="4921167"/>
            <a:ext cx="7931074" cy="446992"/>
          </a:xfrm>
        </p:spPr>
        <p:txBody>
          <a:bodyPr>
            <a:noAutofit/>
          </a:bodyPr>
          <a:lstStyle>
            <a:lvl1pPr marL="720000" marR="0" indent="-442800" algn="l" defTabSz="914400" rtl="0" eaLnBrk="1" fontAlgn="ctr" latinLnBrk="0" hangingPunct="1">
              <a:lnSpc>
                <a:spcPct val="90000"/>
              </a:lnSpc>
              <a:spcBef>
                <a:spcPts val="3000"/>
              </a:spcBef>
              <a:spcAft>
                <a:spcPts val="3000"/>
              </a:spcAft>
              <a:buClrTx/>
              <a:buSzPct val="300000"/>
              <a:buFontTx/>
              <a:buBlip>
                <a:blip r:embed="rId5"/>
              </a:buBlip>
              <a:tabLst/>
              <a:defRPr lang="en-US" sz="1400" b="0" i="0" kern="1600" spc="0" baseline="0" dirty="0">
                <a:solidFill>
                  <a:schemeClr val="tx2"/>
                </a:solidFill>
                <a:latin typeface="Volte" pitchFamily="2" charset="77"/>
                <a:ea typeface="Verdana" panose="020B0604030504040204" pitchFamily="34" charset="0"/>
                <a:cs typeface="Arial" panose="020B0604020202020204" pitchFamily="34" charset="0"/>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pic>
        <p:nvPicPr>
          <p:cNvPr id="16" name="Graphic 15">
            <a:extLst>
              <a:ext uri="{FF2B5EF4-FFF2-40B4-BE49-F238E27FC236}">
                <a16:creationId xmlns:a16="http://schemas.microsoft.com/office/drawing/2014/main" id="{9755A7A7-2815-E09B-80C4-7CD1A6715C0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82303" y="420576"/>
            <a:ext cx="1635066" cy="261610"/>
          </a:xfrm>
          <a:prstGeom prst="rect">
            <a:avLst/>
          </a:prstGeom>
        </p:spPr>
      </p:pic>
      <p:sp>
        <p:nvSpPr>
          <p:cNvPr id="17" name="Espace réservé du pied de page 4">
            <a:extLst>
              <a:ext uri="{FF2B5EF4-FFF2-40B4-BE49-F238E27FC236}">
                <a16:creationId xmlns:a16="http://schemas.microsoft.com/office/drawing/2014/main" id="{8316BB25-9179-78F1-6BCB-0CBC43CEC4BF}"/>
              </a:ext>
            </a:extLst>
          </p:cNvPr>
          <p:cNvSpPr txBox="1">
            <a:spLocks/>
          </p:cNvSpPr>
          <p:nvPr/>
        </p:nvSpPr>
        <p:spPr>
          <a:xfrm>
            <a:off x="7171841"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8" name="Picture 17">
            <a:extLst>
              <a:ext uri="{FF2B5EF4-FFF2-40B4-BE49-F238E27FC236}">
                <a16:creationId xmlns:a16="http://schemas.microsoft.com/office/drawing/2014/main" id="{610B39BF-147E-29F2-1D60-3885515C281C}"/>
              </a:ext>
            </a:extLst>
          </p:cNvPr>
          <p:cNvPicPr>
            <a:picLocks noChangeAspect="1"/>
          </p:cNvPicPr>
          <p:nvPr/>
        </p:nvPicPr>
        <p:blipFill>
          <a:blip r:embed="rId8"/>
          <a:srcRect/>
          <a:stretch/>
        </p:blipFill>
        <p:spPr>
          <a:xfrm>
            <a:off x="11513282" y="327885"/>
            <a:ext cx="458559" cy="446991"/>
          </a:xfrm>
          <a:prstGeom prst="rect">
            <a:avLst/>
          </a:prstGeom>
        </p:spPr>
      </p:pic>
      <p:cxnSp>
        <p:nvCxnSpPr>
          <p:cNvPr id="19" name="Straight Connector 18">
            <a:extLst>
              <a:ext uri="{FF2B5EF4-FFF2-40B4-BE49-F238E27FC236}">
                <a16:creationId xmlns:a16="http://schemas.microsoft.com/office/drawing/2014/main" id="{700B4371-AA91-932D-5EFB-23101D031892}"/>
              </a:ext>
            </a:extLst>
          </p:cNvPr>
          <p:cNvCxnSpPr/>
          <p:nvPr/>
        </p:nvCxnSpPr>
        <p:spPr>
          <a:xfrm>
            <a:off x="11271856" y="315488"/>
            <a:ext cx="0" cy="540362"/>
          </a:xfrm>
          <a:prstGeom prst="line">
            <a:avLst/>
          </a:prstGeom>
          <a:ln w="9525">
            <a:solidFill>
              <a:schemeClr val="tx2"/>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1515767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People Title 1">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8F22D-8A20-865A-8059-1C7E0AB7C428}"/>
              </a:ext>
            </a:extLst>
          </p:cNvPr>
          <p:cNvSpPr/>
          <p:nvPr/>
        </p:nvSpPr>
        <p:spPr>
          <a:xfrm>
            <a:off x="1" y="828"/>
            <a:ext cx="7391998" cy="6857172"/>
          </a:xfrm>
          <a:prstGeom prst="rect">
            <a:avLst/>
          </a:prstGeom>
          <a:gradFill>
            <a:gsLst>
              <a:gs pos="100000">
                <a:srgbClr val="004C52"/>
              </a:gs>
              <a:gs pos="40000">
                <a:srgbClr val="00343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B3E93-78B8-EBD5-346D-F72DD17B979B}"/>
              </a:ext>
            </a:extLst>
          </p:cNvPr>
          <p:cNvPicPr>
            <a:picLocks noChangeAspect="1"/>
          </p:cNvPicPr>
          <p:nvPr/>
        </p:nvPicPr>
        <p:blipFill>
          <a:blip r:embed="rId2"/>
          <a:srcRect l="22925" r="5837"/>
          <a:stretch>
            <a:fillRect/>
          </a:stretch>
        </p:blipFill>
        <p:spPr>
          <a:xfrm>
            <a:off x="7391998" y="829"/>
            <a:ext cx="4800001" cy="6857172"/>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1939159"/>
            <a:ext cx="5939059" cy="2620850"/>
          </a:xfrm>
          <a:ln>
            <a:noFill/>
          </a:ln>
        </p:spPr>
        <p:txBody>
          <a:bodyPr lIns="0" anchor="b">
            <a:noAutofit/>
          </a:bodyPr>
          <a:lstStyle>
            <a:lvl1pPr algn="l">
              <a:lnSpc>
                <a:spcPct val="90000"/>
              </a:lnSpc>
              <a:defRPr sz="40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4701901"/>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4816303"/>
            <a:ext cx="5571103"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A3A3699-A5E6-BDC9-83AE-AA146AAB4648}"/>
              </a:ext>
            </a:extLst>
          </p:cNvPr>
          <p:cNvSpPr txBox="1">
            <a:spLocks/>
          </p:cNvSpPr>
          <p:nvPr/>
        </p:nvSpPr>
        <p:spPr>
          <a:xfrm>
            <a:off x="159732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0" name="Picture 9">
            <a:extLst>
              <a:ext uri="{FF2B5EF4-FFF2-40B4-BE49-F238E27FC236}">
                <a16:creationId xmlns:a16="http://schemas.microsoft.com/office/drawing/2014/main" id="{2195CE85-0C5B-DB48-2492-4E74D72AB9D4}"/>
              </a:ext>
            </a:extLst>
          </p:cNvPr>
          <p:cNvPicPr>
            <a:picLocks noChangeAspect="1"/>
          </p:cNvPicPr>
          <p:nvPr/>
        </p:nvPicPr>
        <p:blipFill>
          <a:blip r:embed="rId6"/>
          <a:srcRect/>
          <a:stretch/>
        </p:blipFill>
        <p:spPr>
          <a:xfrm>
            <a:off x="6674413" y="6299914"/>
            <a:ext cx="458559" cy="446991"/>
          </a:xfrm>
          <a:prstGeom prst="rect">
            <a:avLst/>
          </a:prstGeom>
        </p:spPr>
      </p:pic>
      <p:cxnSp>
        <p:nvCxnSpPr>
          <p:cNvPr id="13" name="Straight Connector 12">
            <a:extLst>
              <a:ext uri="{FF2B5EF4-FFF2-40B4-BE49-F238E27FC236}">
                <a16:creationId xmlns:a16="http://schemas.microsoft.com/office/drawing/2014/main" id="{B6B3F53D-2737-2D83-8157-8F508A3B98BB}"/>
              </a:ext>
            </a:extLst>
          </p:cNvPr>
          <p:cNvCxnSpPr>
            <a:cxnSpLocks/>
          </p:cNvCxnSpPr>
          <p:nvPr/>
        </p:nvCxnSpPr>
        <p:spPr>
          <a:xfrm flipV="1">
            <a:off x="7391998" y="0"/>
            <a:ext cx="0" cy="685800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319510039"/>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People Title 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0978F22D-8A20-865A-8059-1C7E0AB7C428}"/>
              </a:ext>
            </a:extLst>
          </p:cNvPr>
          <p:cNvSpPr/>
          <p:nvPr/>
        </p:nvSpPr>
        <p:spPr>
          <a:xfrm>
            <a:off x="1" y="828"/>
            <a:ext cx="7391998" cy="6857172"/>
          </a:xfrm>
          <a:prstGeom prst="rect">
            <a:avLst/>
          </a:prstGeom>
          <a:gradFill>
            <a:gsLst>
              <a:gs pos="100000">
                <a:srgbClr val="004C52"/>
              </a:gs>
              <a:gs pos="40000">
                <a:srgbClr val="00343B"/>
              </a:gs>
            </a:gsLst>
            <a:lin ang="0" scaled="1"/>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302B3E93-78B8-EBD5-346D-F72DD17B979B}"/>
              </a:ext>
            </a:extLst>
          </p:cNvPr>
          <p:cNvPicPr>
            <a:picLocks noChangeAspect="1"/>
          </p:cNvPicPr>
          <p:nvPr/>
        </p:nvPicPr>
        <p:blipFill>
          <a:blip r:embed="rId2"/>
          <a:srcRect l="17271" r="11491"/>
          <a:stretch>
            <a:fillRect/>
          </a:stretch>
        </p:blipFill>
        <p:spPr>
          <a:xfrm>
            <a:off x="7391998" y="829"/>
            <a:ext cx="4800001" cy="6857172"/>
          </a:xfrm>
          <a:prstGeom prst="rect">
            <a:avLst/>
          </a:prstGeom>
        </p:spPr>
      </p:pic>
      <p:sp>
        <p:nvSpPr>
          <p:cNvPr id="4" name="Title 1">
            <a:extLst>
              <a:ext uri="{FF2B5EF4-FFF2-40B4-BE49-F238E27FC236}">
                <a16:creationId xmlns:a16="http://schemas.microsoft.com/office/drawing/2014/main" id="{1E364ABA-CC03-D526-994E-9695840A6DA0}"/>
              </a:ext>
            </a:extLst>
          </p:cNvPr>
          <p:cNvSpPr>
            <a:spLocks noGrp="1"/>
          </p:cNvSpPr>
          <p:nvPr>
            <p:ph type="title" hasCustomPrompt="1"/>
          </p:nvPr>
        </p:nvSpPr>
        <p:spPr>
          <a:xfrm>
            <a:off x="582303" y="1939159"/>
            <a:ext cx="5939059" cy="2620850"/>
          </a:xfrm>
          <a:ln>
            <a:noFill/>
          </a:ln>
        </p:spPr>
        <p:txBody>
          <a:bodyPr lIns="0" anchor="b">
            <a:noAutofit/>
          </a:bodyPr>
          <a:lstStyle>
            <a:lvl1pPr algn="l">
              <a:lnSpc>
                <a:spcPct val="90000"/>
              </a:lnSpc>
              <a:defRPr sz="4000" b="0" i="0">
                <a:solidFill>
                  <a:schemeClr val="tx2"/>
                </a:solidFill>
                <a:latin typeface="Volte Medium" pitchFamily="2" charset="77"/>
              </a:defRPr>
            </a:lvl1pPr>
          </a:lstStyle>
          <a:p>
            <a:r>
              <a:rPr lang="en-US"/>
              <a:t>Click to edit title</a:t>
            </a:r>
          </a:p>
        </p:txBody>
      </p:sp>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pic>
        <p:nvPicPr>
          <p:cNvPr id="6" name="Picture 5" descr="A blue circle in a black background&#10;&#10;AI-generated content may be incorrect.">
            <a:extLst>
              <a:ext uri="{FF2B5EF4-FFF2-40B4-BE49-F238E27FC236}">
                <a16:creationId xmlns:a16="http://schemas.microsoft.com/office/drawing/2014/main" id="{CAAF064D-09B9-03DF-3DBB-8BA4BAED3A48}"/>
              </a:ext>
            </a:extLst>
          </p:cNvPr>
          <p:cNvPicPr>
            <a:picLocks noChangeAspect="1"/>
          </p:cNvPicPr>
          <p:nvPr/>
        </p:nvPicPr>
        <p:blipFill>
          <a:blip r:embed="rId5"/>
          <a:stretch>
            <a:fillRect/>
          </a:stretch>
        </p:blipFill>
        <p:spPr>
          <a:xfrm>
            <a:off x="498936" y="4701901"/>
            <a:ext cx="451323" cy="472314"/>
          </a:xfrm>
          <a:prstGeom prst="rect">
            <a:avLst/>
          </a:prstGeom>
        </p:spPr>
      </p:pic>
      <p:sp>
        <p:nvSpPr>
          <p:cNvPr id="8" name="Text Placeholder 12">
            <a:extLst>
              <a:ext uri="{FF2B5EF4-FFF2-40B4-BE49-F238E27FC236}">
                <a16:creationId xmlns:a16="http://schemas.microsoft.com/office/drawing/2014/main" id="{18F19C5E-B820-1B89-992F-CAA0B132A70F}"/>
              </a:ext>
            </a:extLst>
          </p:cNvPr>
          <p:cNvSpPr>
            <a:spLocks noGrp="1"/>
          </p:cNvSpPr>
          <p:nvPr>
            <p:ph type="body" sz="quarter" idx="10" hasCustomPrompt="1"/>
          </p:nvPr>
        </p:nvSpPr>
        <p:spPr>
          <a:xfrm>
            <a:off x="950259" y="4816303"/>
            <a:ext cx="5571103"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9" name="Espace réservé du pied de page 4">
            <a:extLst>
              <a:ext uri="{FF2B5EF4-FFF2-40B4-BE49-F238E27FC236}">
                <a16:creationId xmlns:a16="http://schemas.microsoft.com/office/drawing/2014/main" id="{3A3A3699-A5E6-BDC9-83AE-AA146AAB4648}"/>
              </a:ext>
            </a:extLst>
          </p:cNvPr>
          <p:cNvSpPr txBox="1">
            <a:spLocks/>
          </p:cNvSpPr>
          <p:nvPr/>
        </p:nvSpPr>
        <p:spPr>
          <a:xfrm>
            <a:off x="159732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0" name="Picture 9">
            <a:extLst>
              <a:ext uri="{FF2B5EF4-FFF2-40B4-BE49-F238E27FC236}">
                <a16:creationId xmlns:a16="http://schemas.microsoft.com/office/drawing/2014/main" id="{2195CE85-0C5B-DB48-2492-4E74D72AB9D4}"/>
              </a:ext>
            </a:extLst>
          </p:cNvPr>
          <p:cNvPicPr>
            <a:picLocks noChangeAspect="1"/>
          </p:cNvPicPr>
          <p:nvPr/>
        </p:nvPicPr>
        <p:blipFill>
          <a:blip r:embed="rId6"/>
          <a:srcRect/>
          <a:stretch/>
        </p:blipFill>
        <p:spPr>
          <a:xfrm>
            <a:off x="6674413" y="6299914"/>
            <a:ext cx="458559" cy="446991"/>
          </a:xfrm>
          <a:prstGeom prst="rect">
            <a:avLst/>
          </a:prstGeom>
        </p:spPr>
      </p:pic>
      <p:cxnSp>
        <p:nvCxnSpPr>
          <p:cNvPr id="13" name="Straight Connector 12">
            <a:extLst>
              <a:ext uri="{FF2B5EF4-FFF2-40B4-BE49-F238E27FC236}">
                <a16:creationId xmlns:a16="http://schemas.microsoft.com/office/drawing/2014/main" id="{B6B3F53D-2737-2D83-8157-8F508A3B98BB}"/>
              </a:ext>
            </a:extLst>
          </p:cNvPr>
          <p:cNvCxnSpPr>
            <a:cxnSpLocks/>
          </p:cNvCxnSpPr>
          <p:nvPr/>
        </p:nvCxnSpPr>
        <p:spPr>
          <a:xfrm flipV="1">
            <a:off x="7391998" y="0"/>
            <a:ext cx="0" cy="685800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10537208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Headline Cent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lgn="ctr">
              <a:defRPr sz="3000" b="0" i="0">
                <a:solidFill>
                  <a:schemeClr val="tx2"/>
                </a:solidFill>
                <a:latin typeface="Volte Medium" pitchFamily="2" charset="77"/>
              </a:defRPr>
            </a:lvl1pPr>
          </a:lstStyle>
          <a:p>
            <a:r>
              <a:rPr lang="en-US"/>
              <a:t>Click to edit headline</a:t>
            </a:r>
          </a:p>
        </p:txBody>
      </p:sp>
      <p:grpSp>
        <p:nvGrpSpPr>
          <p:cNvPr id="6" name="Group 5">
            <a:extLst>
              <a:ext uri="{FF2B5EF4-FFF2-40B4-BE49-F238E27FC236}">
                <a16:creationId xmlns:a16="http://schemas.microsoft.com/office/drawing/2014/main" id="{E909CB58-3187-0B21-A484-A9994CBE11E9}"/>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5414DFA-A954-AAD7-139E-47E4B0F6CD22}"/>
                </a:ext>
              </a:extLst>
            </p:cNvPr>
            <p:cNvPicPr>
              <a:picLocks noChangeAspect="1"/>
            </p:cNvPicPr>
            <p:nvPr/>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B9AE1630-4AA8-A8A3-5D05-E0E35AF101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754729681"/>
      </p:ext>
    </p:extLst>
  </p:cSld>
  <p:clrMapOvr>
    <a:masterClrMapping/>
  </p:clrMapOvr>
  <p:hf hdr="0" ftr="0" dt="0"/>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0E36F426-2882-36F1-5CA4-0933AC0D1914}"/>
              </a:ext>
            </a:extLst>
          </p:cNvPr>
          <p:cNvPicPr>
            <a:picLocks noChangeAspect="1"/>
          </p:cNvPicPr>
          <p:nvPr/>
        </p:nvPicPr>
        <p:blipFill>
          <a:blip r:embed="rId2"/>
          <a:srcRect/>
          <a:stretch/>
        </p:blipFill>
        <p:spPr>
          <a:xfrm>
            <a:off x="0" y="0"/>
            <a:ext cx="12192000" cy="6858000"/>
          </a:xfrm>
          <a:prstGeom prst="rect">
            <a:avLst/>
          </a:prstGeom>
        </p:spPr>
      </p:pic>
      <p:pic>
        <p:nvPicPr>
          <p:cNvPr id="5" name="Graphic 4">
            <a:extLst>
              <a:ext uri="{FF2B5EF4-FFF2-40B4-BE49-F238E27FC236}">
                <a16:creationId xmlns:a16="http://schemas.microsoft.com/office/drawing/2014/main" id="{6FE51CDB-187E-13E4-AFAC-5DD03C2D29D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82303" y="420576"/>
            <a:ext cx="1635066" cy="261610"/>
          </a:xfrm>
          <a:prstGeom prst="rect">
            <a:avLst/>
          </a:prstGeom>
        </p:spPr>
      </p:pic>
      <p:sp>
        <p:nvSpPr>
          <p:cNvPr id="11" name="Espace réservé du pied de page 4">
            <a:extLst>
              <a:ext uri="{FF2B5EF4-FFF2-40B4-BE49-F238E27FC236}">
                <a16:creationId xmlns:a16="http://schemas.microsoft.com/office/drawing/2014/main" id="{E17619DC-D3CF-460B-0841-A86BE098886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C86D64AD-EBB8-651E-5E00-77E96DC2824B}"/>
              </a:ext>
            </a:extLst>
          </p:cNvPr>
          <p:cNvPicPr>
            <a:picLocks noChangeAspect="1"/>
          </p:cNvPicPr>
          <p:nvPr/>
        </p:nvPicPr>
        <p:blipFill>
          <a:blip r:embed="rId5"/>
          <a:srcRect/>
          <a:stretch/>
        </p:blipFill>
        <p:spPr>
          <a:xfrm>
            <a:off x="11366553" y="6299914"/>
            <a:ext cx="458559" cy="446991"/>
          </a:xfrm>
          <a:prstGeom prst="rect">
            <a:avLst/>
          </a:prstGeom>
        </p:spPr>
      </p:pic>
      <p:sp>
        <p:nvSpPr>
          <p:cNvPr id="13" name="Title 1">
            <a:extLst>
              <a:ext uri="{FF2B5EF4-FFF2-40B4-BE49-F238E27FC236}">
                <a16:creationId xmlns:a16="http://schemas.microsoft.com/office/drawing/2014/main" id="{C3EB7831-C20B-4E75-1892-1810F8A0DED1}"/>
              </a:ext>
            </a:extLst>
          </p:cNvPr>
          <p:cNvSpPr>
            <a:spLocks noGrp="1"/>
          </p:cNvSpPr>
          <p:nvPr>
            <p:ph type="title" hasCustomPrompt="1"/>
          </p:nvPr>
        </p:nvSpPr>
        <p:spPr>
          <a:xfrm>
            <a:off x="582303" y="2237666"/>
            <a:ext cx="7931075" cy="1274940"/>
          </a:xfrm>
          <a:ln>
            <a:noFill/>
          </a:ln>
        </p:spPr>
        <p:txBody>
          <a:bodyPr lIns="0" anchor="b">
            <a:noAutofit/>
          </a:bodyPr>
          <a:lstStyle>
            <a:lvl1pPr algn="l">
              <a:lnSpc>
                <a:spcPct val="90000"/>
              </a:lnSpc>
              <a:defRPr sz="3500" b="0" i="0">
                <a:solidFill>
                  <a:schemeClr val="tx2"/>
                </a:solidFill>
                <a:latin typeface="Volte Medium" pitchFamily="2" charset="77"/>
              </a:defRPr>
            </a:lvl1pPr>
          </a:lstStyle>
          <a:p>
            <a:r>
              <a:rPr lang="en-US"/>
              <a:t>Agenda</a:t>
            </a:r>
          </a:p>
        </p:txBody>
      </p:sp>
      <p:cxnSp>
        <p:nvCxnSpPr>
          <p:cNvPr id="7" name="Straight Connector 6">
            <a:extLst>
              <a:ext uri="{FF2B5EF4-FFF2-40B4-BE49-F238E27FC236}">
                <a16:creationId xmlns:a16="http://schemas.microsoft.com/office/drawing/2014/main" id="{02433EB6-BC2A-72B4-BF4D-23D0E287D351}"/>
              </a:ext>
            </a:extLst>
          </p:cNvPr>
          <p:cNvCxnSpPr/>
          <p:nvPr/>
        </p:nvCxnSpPr>
        <p:spPr>
          <a:xfrm>
            <a:off x="582303" y="3699981"/>
            <a:ext cx="7947100" cy="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9" name="Text Placeholder 12">
            <a:extLst>
              <a:ext uri="{FF2B5EF4-FFF2-40B4-BE49-F238E27FC236}">
                <a16:creationId xmlns:a16="http://schemas.microsoft.com/office/drawing/2014/main" id="{6F0EEEC3-F25B-0A96-E1AA-62B50BC24425}"/>
              </a:ext>
            </a:extLst>
          </p:cNvPr>
          <p:cNvSpPr>
            <a:spLocks noGrp="1"/>
          </p:cNvSpPr>
          <p:nvPr>
            <p:ph type="body" sz="quarter" idx="10" hasCustomPrompt="1"/>
          </p:nvPr>
        </p:nvSpPr>
        <p:spPr>
          <a:xfrm>
            <a:off x="582304" y="3894851"/>
            <a:ext cx="549072" cy="2120250"/>
          </a:xfrm>
        </p:spPr>
        <p:txBody>
          <a:bodyPr>
            <a:noAutofit/>
          </a:bodyPr>
          <a:lstStyle>
            <a:lvl1pPr marL="0" indent="0" algn="r">
              <a:lnSpc>
                <a:spcPct val="150000"/>
              </a:lnSpc>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01.</a:t>
            </a:r>
          </a:p>
          <a:p>
            <a:pPr lvl="0"/>
            <a:r>
              <a:rPr lang="en-US"/>
              <a:t>02.</a:t>
            </a:r>
          </a:p>
          <a:p>
            <a:pPr lvl="0"/>
            <a:r>
              <a:rPr lang="en-US"/>
              <a:t>03.</a:t>
            </a:r>
          </a:p>
          <a:p>
            <a:pPr lvl="0"/>
            <a:r>
              <a:rPr lang="en-US"/>
              <a:t>04.</a:t>
            </a:r>
          </a:p>
          <a:p>
            <a:pPr lvl="0"/>
            <a:r>
              <a:rPr lang="en-US"/>
              <a:t>05.</a:t>
            </a:r>
          </a:p>
        </p:txBody>
      </p:sp>
      <p:sp>
        <p:nvSpPr>
          <p:cNvPr id="14" name="Text Placeholder 12">
            <a:extLst>
              <a:ext uri="{FF2B5EF4-FFF2-40B4-BE49-F238E27FC236}">
                <a16:creationId xmlns:a16="http://schemas.microsoft.com/office/drawing/2014/main" id="{70F1B1A4-2481-EDF1-661B-53504FEFDF7D}"/>
              </a:ext>
            </a:extLst>
          </p:cNvPr>
          <p:cNvSpPr>
            <a:spLocks noGrp="1"/>
          </p:cNvSpPr>
          <p:nvPr>
            <p:ph type="body" sz="quarter" idx="11" hasCustomPrompt="1"/>
          </p:nvPr>
        </p:nvSpPr>
        <p:spPr>
          <a:xfrm>
            <a:off x="1301858" y="3894851"/>
            <a:ext cx="7227544" cy="2120250"/>
          </a:xfrm>
        </p:spPr>
        <p:txBody>
          <a:bodyPr>
            <a:noAutofit/>
          </a:bodyPr>
          <a:lstStyle>
            <a:lvl1pPr marL="0" indent="0">
              <a:lnSpc>
                <a:spcPct val="150000"/>
              </a:lnSpc>
              <a:buNone/>
              <a:defRPr lang="en-US" sz="1400" b="0" i="0" kern="1200" dirty="0" smtClean="0">
                <a:solidFill>
                  <a:schemeClr val="tx2"/>
                </a:solidFill>
                <a:latin typeface="Volte" pitchFamily="2" charset="77"/>
                <a:ea typeface="+mn-ea"/>
                <a:cs typeface="+mn-cs"/>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marL="0" lvl="0" indent="0" algn="l" defTabSz="914400" rtl="0" eaLnBrk="1" latinLnBrk="0" hangingPunct="1">
              <a:lnSpc>
                <a:spcPct val="150000"/>
              </a:lnSpc>
              <a:spcBef>
                <a:spcPts val="1000"/>
              </a:spcBef>
              <a:buClr>
                <a:schemeClr val="accent1"/>
              </a:buClr>
              <a:buFont typeface="Arial" panose="020B0604020202020204" pitchFamily="34" charset="0"/>
              <a:buNone/>
            </a:pPr>
            <a:r>
              <a:rPr lang="en-US"/>
              <a:t>Agenda list item 1</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2</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3</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4</a:t>
            </a:r>
          </a:p>
          <a:p>
            <a:pPr marL="0" marR="0" lvl="0" indent="0" algn="l" defTabSz="914400" rtl="0" eaLnBrk="1" fontAlgn="auto" latinLnBrk="0" hangingPunct="1">
              <a:lnSpc>
                <a:spcPct val="150000"/>
              </a:lnSpc>
              <a:spcBef>
                <a:spcPts val="1000"/>
              </a:spcBef>
              <a:spcAft>
                <a:spcPts val="0"/>
              </a:spcAft>
              <a:buClr>
                <a:schemeClr val="accent1"/>
              </a:buClr>
              <a:buSzTx/>
              <a:buFont typeface="Arial" panose="020B0604020202020204" pitchFamily="34" charset="0"/>
              <a:buNone/>
              <a:tabLst/>
              <a:defRPr/>
            </a:pPr>
            <a:r>
              <a:rPr lang="en-US"/>
              <a:t>Agenda list item 5</a:t>
            </a:r>
          </a:p>
        </p:txBody>
      </p:sp>
      <p:cxnSp>
        <p:nvCxnSpPr>
          <p:cNvPr id="18" name="Straight Connector 17">
            <a:extLst>
              <a:ext uri="{FF2B5EF4-FFF2-40B4-BE49-F238E27FC236}">
                <a16:creationId xmlns:a16="http://schemas.microsoft.com/office/drawing/2014/main" id="{737635C2-8D27-6EA3-ACFA-B8855E03C568}"/>
              </a:ext>
            </a:extLst>
          </p:cNvPr>
          <p:cNvCxnSpPr/>
          <p:nvPr/>
        </p:nvCxnSpPr>
        <p:spPr>
          <a:xfrm>
            <a:off x="582303" y="6241845"/>
            <a:ext cx="7947100" cy="0"/>
          </a:xfrm>
          <a:prstGeom prst="line">
            <a:avLst/>
          </a:prstGeom>
          <a:gradFill>
            <a:gsLst>
              <a:gs pos="0">
                <a:srgbClr val="2D4676">
                  <a:alpha val="32450"/>
                </a:srgbClr>
              </a:gs>
              <a:gs pos="64000">
                <a:srgbClr val="017E7E">
                  <a:alpha val="43379"/>
                </a:srgbClr>
              </a:gs>
            </a:gsLst>
            <a:lin ang="4200000" scaled="0"/>
          </a:gradFill>
          <a:ln w="9525">
            <a:gradFill>
              <a:gsLst>
                <a:gs pos="0">
                  <a:schemeClr val="accent2"/>
                </a:gs>
                <a:gs pos="10000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273480822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Headline Center">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lgn="ctr">
              <a:defRPr sz="3000" b="0" i="0">
                <a:solidFill>
                  <a:schemeClr val="tx2"/>
                </a:solidFill>
                <a:latin typeface="Volte Medium" pitchFamily="2" charset="77"/>
              </a:defRPr>
            </a:lvl1pPr>
          </a:lstStyle>
          <a:p>
            <a:r>
              <a:rPr lang="en-US"/>
              <a:t>Click to edit headline</a:t>
            </a:r>
          </a:p>
        </p:txBody>
      </p:sp>
      <p:grpSp>
        <p:nvGrpSpPr>
          <p:cNvPr id="6" name="Group 5">
            <a:extLst>
              <a:ext uri="{FF2B5EF4-FFF2-40B4-BE49-F238E27FC236}">
                <a16:creationId xmlns:a16="http://schemas.microsoft.com/office/drawing/2014/main" id="{E909CB58-3187-0B21-A484-A9994CBE11E9}"/>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5414DFA-A954-AAD7-139E-47E4B0F6CD22}"/>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B9AE1630-4AA8-A8A3-5D05-E0E35AF10110}"/>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60361659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Headline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3977"/>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11471408" cy="1325563"/>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grpSp>
        <p:nvGrpSpPr>
          <p:cNvPr id="6" name="Group 5">
            <a:extLst>
              <a:ext uri="{FF2B5EF4-FFF2-40B4-BE49-F238E27FC236}">
                <a16:creationId xmlns:a16="http://schemas.microsoft.com/office/drawing/2014/main" id="{272FFFC3-65D6-3EB6-812C-73A88FA6A5AD}"/>
              </a:ext>
            </a:extLst>
          </p:cNvPr>
          <p:cNvGrpSpPr/>
          <p:nvPr/>
        </p:nvGrpSpPr>
        <p:grpSpPr>
          <a:xfrm>
            <a:off x="0" y="6457039"/>
            <a:ext cx="1659885" cy="406991"/>
            <a:chOff x="0" y="6414270"/>
            <a:chExt cx="1844566" cy="452273"/>
          </a:xfrm>
        </p:grpSpPr>
        <p:pic>
          <p:nvPicPr>
            <p:cNvPr id="13" name="Picture 12">
              <a:extLst>
                <a:ext uri="{FF2B5EF4-FFF2-40B4-BE49-F238E27FC236}">
                  <a16:creationId xmlns:a16="http://schemas.microsoft.com/office/drawing/2014/main" id="{0F985FAC-D729-7DB3-0837-28AAEA1CE8C5}"/>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B202E185-69C9-00D6-3314-57DF42783DCE}"/>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61072692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Headline + Subhea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grpSp>
        <p:nvGrpSpPr>
          <p:cNvPr id="13" name="Group 12">
            <a:extLst>
              <a:ext uri="{FF2B5EF4-FFF2-40B4-BE49-F238E27FC236}">
                <a16:creationId xmlns:a16="http://schemas.microsoft.com/office/drawing/2014/main" id="{A8ECBD1D-FE50-230D-5FF6-F9009DC38170}"/>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17B15570-8BAF-25E5-777D-B3ADAC406C28}"/>
                </a:ext>
              </a:extLst>
            </p:cNvPr>
            <p:cNvPicPr>
              <a:picLocks noChangeAspect="1"/>
            </p:cNvPicPr>
            <p:nvPr userDrawn="1"/>
          </p:nvPicPr>
          <p:blipFill>
            <a:blip r:embed="rId4"/>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B8B4261F-6164-6C41-8228-6927B63E827D}"/>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116609254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Headline + Sub + Body ">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3" y="1552575"/>
            <a:ext cx="11471275" cy="44304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56266249"/>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Content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4" y="1552575"/>
            <a:ext cx="5325334" cy="4430439"/>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cxnSp>
        <p:nvCxnSpPr>
          <p:cNvPr id="3" name="Straight Connector 2">
            <a:extLst>
              <a:ext uri="{FF2B5EF4-FFF2-40B4-BE49-F238E27FC236}">
                <a16:creationId xmlns:a16="http://schemas.microsoft.com/office/drawing/2014/main" id="{329C28CF-1C50-05C3-E0BD-0175E75A6860}"/>
              </a:ext>
            </a:extLst>
          </p:cNvPr>
          <p:cNvCxnSpPr>
            <a:cxnSpLocks/>
          </p:cNvCxnSpPr>
          <p:nvPr/>
        </p:nvCxnSpPr>
        <p:spPr>
          <a:xfrm>
            <a:off x="6096000" y="1552575"/>
            <a:ext cx="0" cy="4430439"/>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Tree>
    <p:extLst>
      <p:ext uri="{BB962C8B-B14F-4D97-AF65-F5344CB8AC3E}">
        <p14:creationId xmlns:p14="http://schemas.microsoft.com/office/powerpoint/2010/main" val="35782415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3 Colums">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6"/>
            <a:ext cx="11471408" cy="446992"/>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
        <p:nvSpPr>
          <p:cNvPr id="4" name="Text Placeholder 12">
            <a:extLst>
              <a:ext uri="{FF2B5EF4-FFF2-40B4-BE49-F238E27FC236}">
                <a16:creationId xmlns:a16="http://schemas.microsoft.com/office/drawing/2014/main" id="{1207CAC1-BA4D-9F0B-C930-E972B2047CB5}"/>
              </a:ext>
            </a:extLst>
          </p:cNvPr>
          <p:cNvSpPr>
            <a:spLocks noGrp="1"/>
          </p:cNvSpPr>
          <p:nvPr>
            <p:ph type="body" sz="quarter" idx="10" hasCustomPrompt="1"/>
          </p:nvPr>
        </p:nvSpPr>
        <p:spPr>
          <a:xfrm>
            <a:off x="354013" y="947836"/>
            <a:ext cx="11471099" cy="446992"/>
          </a:xfrm>
        </p:spPr>
        <p:txBody>
          <a:bodyPr>
            <a:no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Insert subhead</a:t>
            </a:r>
          </a:p>
        </p:txBody>
      </p:sp>
      <p:sp>
        <p:nvSpPr>
          <p:cNvPr id="10" name="Text Placeholder 9">
            <a:extLst>
              <a:ext uri="{FF2B5EF4-FFF2-40B4-BE49-F238E27FC236}">
                <a16:creationId xmlns:a16="http://schemas.microsoft.com/office/drawing/2014/main" id="{33CFBFF7-DD43-BF6C-8B53-4663525DFC3F}"/>
              </a:ext>
            </a:extLst>
          </p:cNvPr>
          <p:cNvSpPr>
            <a:spLocks noGrp="1"/>
          </p:cNvSpPr>
          <p:nvPr>
            <p:ph type="body" sz="quarter" idx="11" hasCustomPrompt="1"/>
          </p:nvPr>
        </p:nvSpPr>
        <p:spPr>
          <a:xfrm>
            <a:off x="354015" y="2390862"/>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grpSp>
        <p:nvGrpSpPr>
          <p:cNvPr id="11" name="Group 10">
            <a:extLst>
              <a:ext uri="{FF2B5EF4-FFF2-40B4-BE49-F238E27FC236}">
                <a16:creationId xmlns:a16="http://schemas.microsoft.com/office/drawing/2014/main" id="{B2637881-D7DA-B636-9668-BE785129612C}"/>
              </a:ext>
            </a:extLst>
          </p:cNvPr>
          <p:cNvGrpSpPr/>
          <p:nvPr/>
        </p:nvGrpSpPr>
        <p:grpSpPr>
          <a:xfrm>
            <a:off x="0" y="6452029"/>
            <a:ext cx="1659885" cy="406991"/>
            <a:chOff x="0" y="6414270"/>
            <a:chExt cx="1844566" cy="452273"/>
          </a:xfrm>
        </p:grpSpPr>
        <p:pic>
          <p:nvPicPr>
            <p:cNvPr id="13" name="Picture 12">
              <a:extLst>
                <a:ext uri="{FF2B5EF4-FFF2-40B4-BE49-F238E27FC236}">
                  <a16:creationId xmlns:a16="http://schemas.microsoft.com/office/drawing/2014/main" id="{33B12C6D-B858-F4A8-F93C-8FD8F0EFFDEB}"/>
                </a:ext>
              </a:extLst>
            </p:cNvPr>
            <p:cNvPicPr>
              <a:picLocks noChangeAspect="1"/>
            </p:cNvPicPr>
            <p:nvPr userDrawn="1"/>
          </p:nvPicPr>
          <p:blipFill>
            <a:blip r:embed="rId4"/>
            <a:srcRect/>
            <a:stretch/>
          </p:blipFill>
          <p:spPr>
            <a:xfrm>
              <a:off x="0" y="6414270"/>
              <a:ext cx="1844566" cy="452273"/>
            </a:xfrm>
            <a:prstGeom prst="rect">
              <a:avLst/>
            </a:prstGeom>
          </p:spPr>
        </p:pic>
        <p:pic>
          <p:nvPicPr>
            <p:cNvPr id="14" name="Graphic 13">
              <a:extLst>
                <a:ext uri="{FF2B5EF4-FFF2-40B4-BE49-F238E27FC236}">
                  <a16:creationId xmlns:a16="http://schemas.microsoft.com/office/drawing/2014/main" id="{602A3B7B-5510-27AE-9AAD-E4C73FC59623}"/>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cxnSp>
        <p:nvCxnSpPr>
          <p:cNvPr id="3" name="Straight Connector 2">
            <a:extLst>
              <a:ext uri="{FF2B5EF4-FFF2-40B4-BE49-F238E27FC236}">
                <a16:creationId xmlns:a16="http://schemas.microsoft.com/office/drawing/2014/main" id="{329C28CF-1C50-05C3-E0BD-0175E75A6860}"/>
              </a:ext>
            </a:extLst>
          </p:cNvPr>
          <p:cNvCxnSpPr>
            <a:cxnSpLocks/>
          </p:cNvCxnSpPr>
          <p:nvPr/>
        </p:nvCxnSpPr>
        <p:spPr>
          <a:xfrm>
            <a:off x="409103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9" name="Text Placeholder 9">
            <a:extLst>
              <a:ext uri="{FF2B5EF4-FFF2-40B4-BE49-F238E27FC236}">
                <a16:creationId xmlns:a16="http://schemas.microsoft.com/office/drawing/2014/main" id="{74865610-1F60-14A9-613B-5E1D02699291}"/>
              </a:ext>
            </a:extLst>
          </p:cNvPr>
          <p:cNvSpPr>
            <a:spLocks noGrp="1"/>
          </p:cNvSpPr>
          <p:nvPr>
            <p:ph type="body" sz="quarter" idx="12" hasCustomPrompt="1"/>
          </p:nvPr>
        </p:nvSpPr>
        <p:spPr>
          <a:xfrm>
            <a:off x="4322008" y="2390862"/>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
        <p:nvSpPr>
          <p:cNvPr id="15" name="Text Placeholder 9">
            <a:extLst>
              <a:ext uri="{FF2B5EF4-FFF2-40B4-BE49-F238E27FC236}">
                <a16:creationId xmlns:a16="http://schemas.microsoft.com/office/drawing/2014/main" id="{37613A57-CE39-8247-1EB4-D52B67D340F2}"/>
              </a:ext>
            </a:extLst>
          </p:cNvPr>
          <p:cNvSpPr>
            <a:spLocks noGrp="1"/>
          </p:cNvSpPr>
          <p:nvPr>
            <p:ph type="body" sz="quarter" idx="13" hasCustomPrompt="1"/>
          </p:nvPr>
        </p:nvSpPr>
        <p:spPr>
          <a:xfrm>
            <a:off x="8320190" y="2390861"/>
            <a:ext cx="3504922" cy="3592152"/>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cxnSp>
        <p:nvCxnSpPr>
          <p:cNvPr id="16" name="Straight Connector 15">
            <a:extLst>
              <a:ext uri="{FF2B5EF4-FFF2-40B4-BE49-F238E27FC236}">
                <a16:creationId xmlns:a16="http://schemas.microsoft.com/office/drawing/2014/main" id="{3B5AAEFE-57DC-67E5-B0C7-1AE8D5E66B63}"/>
              </a:ext>
            </a:extLst>
          </p:cNvPr>
          <p:cNvCxnSpPr>
            <a:cxnSpLocks/>
          </p:cNvCxnSpPr>
          <p:nvPr/>
        </p:nvCxnSpPr>
        <p:spPr>
          <a:xfrm>
            <a:off x="8075802" y="2390862"/>
            <a:ext cx="0" cy="3592152"/>
          </a:xfrm>
          <a:prstGeom prst="line">
            <a:avLst/>
          </a:prstGeom>
          <a:gradFill>
            <a:gsLst>
              <a:gs pos="0">
                <a:srgbClr val="2D4676">
                  <a:alpha val="32450"/>
                </a:srgbClr>
              </a:gs>
              <a:gs pos="64000">
                <a:srgbClr val="017E7E">
                  <a:alpha val="43379"/>
                </a:srgbClr>
              </a:gs>
            </a:gsLst>
            <a:lin ang="4200000" scaled="0"/>
          </a:gradFill>
          <a:ln w="9525">
            <a:gradFill>
              <a:gsLst>
                <a:gs pos="100000">
                  <a:schemeClr val="accent2"/>
                </a:gs>
                <a:gs pos="0">
                  <a:schemeClr val="accent1"/>
                </a:gs>
              </a:gsLst>
              <a:lin ang="9600000" scaled="0"/>
            </a:gradFill>
          </a:ln>
        </p:spPr>
        <p:style>
          <a:lnRef idx="2">
            <a:schemeClr val="accent1">
              <a:shade val="15000"/>
            </a:schemeClr>
          </a:lnRef>
          <a:fillRef idx="1">
            <a:schemeClr val="accent1"/>
          </a:fillRef>
          <a:effectRef idx="0">
            <a:schemeClr val="accent1"/>
          </a:effectRef>
          <a:fontRef idx="minor">
            <a:schemeClr val="lt1"/>
          </a:fontRef>
        </p:style>
      </p:cxnSp>
      <p:sp>
        <p:nvSpPr>
          <p:cNvPr id="19" name="Text Placeholder 9">
            <a:extLst>
              <a:ext uri="{FF2B5EF4-FFF2-40B4-BE49-F238E27FC236}">
                <a16:creationId xmlns:a16="http://schemas.microsoft.com/office/drawing/2014/main" id="{42443E71-88BF-C3B0-0838-8CE2AA2C135D}"/>
              </a:ext>
            </a:extLst>
          </p:cNvPr>
          <p:cNvSpPr>
            <a:spLocks noGrp="1"/>
          </p:cNvSpPr>
          <p:nvPr>
            <p:ph type="body" sz="quarter" idx="14" hasCustomPrompt="1"/>
          </p:nvPr>
        </p:nvSpPr>
        <p:spPr>
          <a:xfrm>
            <a:off x="354015" y="1652631"/>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20" name="Text Placeholder 9">
            <a:extLst>
              <a:ext uri="{FF2B5EF4-FFF2-40B4-BE49-F238E27FC236}">
                <a16:creationId xmlns:a16="http://schemas.microsoft.com/office/drawing/2014/main" id="{72283D8F-8FAB-AA4E-93C8-50AE398410E6}"/>
              </a:ext>
            </a:extLst>
          </p:cNvPr>
          <p:cNvSpPr>
            <a:spLocks noGrp="1"/>
          </p:cNvSpPr>
          <p:nvPr>
            <p:ph type="body" sz="quarter" idx="15" hasCustomPrompt="1"/>
          </p:nvPr>
        </p:nvSpPr>
        <p:spPr>
          <a:xfrm>
            <a:off x="4322008" y="1652631"/>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
        <p:nvSpPr>
          <p:cNvPr id="21" name="Text Placeholder 9">
            <a:extLst>
              <a:ext uri="{FF2B5EF4-FFF2-40B4-BE49-F238E27FC236}">
                <a16:creationId xmlns:a16="http://schemas.microsoft.com/office/drawing/2014/main" id="{281CD885-2B5C-CAF7-EE01-C9A81E14020A}"/>
              </a:ext>
            </a:extLst>
          </p:cNvPr>
          <p:cNvSpPr>
            <a:spLocks noGrp="1"/>
          </p:cNvSpPr>
          <p:nvPr>
            <p:ph type="body" sz="quarter" idx="16" hasCustomPrompt="1"/>
          </p:nvPr>
        </p:nvSpPr>
        <p:spPr>
          <a:xfrm>
            <a:off x="8320190" y="1652630"/>
            <a:ext cx="3504922" cy="597227"/>
          </a:xfrm>
        </p:spPr>
        <p:txBody>
          <a:bodyPr anchor="b"/>
          <a:lstStyle>
            <a:lvl1pPr marL="0" indent="0">
              <a:buNone/>
              <a:defRPr b="1" i="0">
                <a:solidFill>
                  <a:schemeClr val="tx2"/>
                </a:solidFill>
                <a:latin typeface="Volte Semibold" pitchFamily="2" charset="77"/>
              </a:defRPr>
            </a:lvl1pPr>
            <a:lvl2pPr marL="457200" indent="0">
              <a:buNone/>
              <a:defRPr b="1" i="0">
                <a:solidFill>
                  <a:schemeClr val="tx2"/>
                </a:solidFill>
                <a:latin typeface="Volte Semibold" pitchFamily="2" charset="77"/>
              </a:defRPr>
            </a:lvl2pPr>
            <a:lvl3pPr marL="914400" indent="0">
              <a:buNone/>
              <a:defRPr b="1" i="0">
                <a:solidFill>
                  <a:schemeClr val="tx2"/>
                </a:solidFill>
                <a:latin typeface="Volte Semibold" pitchFamily="2" charset="77"/>
              </a:defRPr>
            </a:lvl3pPr>
            <a:lvl4pPr marL="1371600" indent="0">
              <a:buNone/>
              <a:defRPr b="1" i="0">
                <a:solidFill>
                  <a:schemeClr val="tx2"/>
                </a:solidFill>
                <a:latin typeface="Volte Semibold" pitchFamily="2" charset="77"/>
              </a:defRPr>
            </a:lvl4pPr>
            <a:lvl5pPr marL="1828800" indent="0">
              <a:buNone/>
              <a:defRPr b="1" i="0">
                <a:solidFill>
                  <a:schemeClr val="tx2"/>
                </a:solidFill>
                <a:latin typeface="Volte Semibold" pitchFamily="2" charset="77"/>
              </a:defRPr>
            </a:lvl5pPr>
          </a:lstStyle>
          <a:p>
            <a:pPr lvl="0"/>
            <a:r>
              <a:rPr lang="en-US"/>
              <a:t>Click to edit text</a:t>
            </a:r>
          </a:p>
        </p:txBody>
      </p:sp>
    </p:spTree>
    <p:extLst>
      <p:ext uri="{BB962C8B-B14F-4D97-AF65-F5344CB8AC3E}">
        <p14:creationId xmlns:p14="http://schemas.microsoft.com/office/powerpoint/2010/main" val="3586457247"/>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ext Lef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1059818"/>
            <a:ext cx="3862246" cy="4738364"/>
          </a:xfrm>
        </p:spPr>
        <p:txBody>
          <a:bodyPr anchor="ctr">
            <a:normAutofit/>
          </a:bodyPr>
          <a:lstStyle>
            <a:lvl1pPr algn="l">
              <a:lnSpc>
                <a:spcPct val="90000"/>
              </a:lnSpc>
              <a:defRPr sz="3000" b="0" i="0">
                <a:solidFill>
                  <a:schemeClr val="tx2"/>
                </a:solidFill>
                <a:latin typeface="Volte Medium" pitchFamily="2" charset="77"/>
              </a:defRPr>
            </a:lvl1pPr>
          </a:lstStyle>
          <a:p>
            <a:r>
              <a:rPr lang="en-US"/>
              <a:t>Click to edit headline</a:t>
            </a:r>
          </a:p>
        </p:txBody>
      </p:sp>
      <p:grpSp>
        <p:nvGrpSpPr>
          <p:cNvPr id="3" name="Group 2">
            <a:extLst>
              <a:ext uri="{FF2B5EF4-FFF2-40B4-BE49-F238E27FC236}">
                <a16:creationId xmlns:a16="http://schemas.microsoft.com/office/drawing/2014/main" id="{6FBA2270-1C96-7D40-115E-D3037A00C448}"/>
              </a:ext>
            </a:extLst>
          </p:cNvPr>
          <p:cNvGrpSpPr/>
          <p:nvPr/>
        </p:nvGrpSpPr>
        <p:grpSpPr>
          <a:xfrm>
            <a:off x="0" y="6452029"/>
            <a:ext cx="1659885" cy="406991"/>
            <a:chOff x="0" y="6414270"/>
            <a:chExt cx="1844566" cy="452273"/>
          </a:xfrm>
        </p:grpSpPr>
        <p:pic>
          <p:nvPicPr>
            <p:cNvPr id="4" name="Picture 3">
              <a:extLst>
                <a:ext uri="{FF2B5EF4-FFF2-40B4-BE49-F238E27FC236}">
                  <a16:creationId xmlns:a16="http://schemas.microsoft.com/office/drawing/2014/main" id="{FB8839DE-FE5B-9D30-44BC-7683961CC2F7}"/>
                </a:ext>
              </a:extLst>
            </p:cNvPr>
            <p:cNvPicPr>
              <a:picLocks noChangeAspect="1"/>
            </p:cNvPicPr>
            <p:nvPr userDrawn="1"/>
          </p:nvPicPr>
          <p:blipFill>
            <a:blip r:embed="rId4"/>
            <a:srcRect/>
            <a:stretch/>
          </p:blipFill>
          <p:spPr>
            <a:xfrm>
              <a:off x="0" y="6414270"/>
              <a:ext cx="1844566" cy="452273"/>
            </a:xfrm>
            <a:prstGeom prst="rect">
              <a:avLst/>
            </a:prstGeom>
          </p:spPr>
        </p:pic>
        <p:pic>
          <p:nvPicPr>
            <p:cNvPr id="5" name="Graphic 4">
              <a:extLst>
                <a:ext uri="{FF2B5EF4-FFF2-40B4-BE49-F238E27FC236}">
                  <a16:creationId xmlns:a16="http://schemas.microsoft.com/office/drawing/2014/main" id="{E991E742-0C5D-9586-1A6D-79E4B33E2244}"/>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851829132"/>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ext Left + Sub">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4EFC0D0-30BD-AF96-ABE3-EAF484697F23}"/>
              </a:ext>
            </a:extLst>
          </p:cNvPr>
          <p:cNvPicPr>
            <a:picLocks noChangeAspect="1"/>
          </p:cNvPicPr>
          <p:nvPr/>
        </p:nvPicPr>
        <p:blipFill>
          <a:blip r:embed="rId2"/>
          <a:srcRect l="29" r="29"/>
          <a:stretch/>
        </p:blipFill>
        <p:spPr>
          <a:xfrm>
            <a:off x="0" y="0"/>
            <a:ext cx="12192000" cy="6861977"/>
          </a:xfrm>
          <a:prstGeom prst="rect">
            <a:avLst/>
          </a:prstGeom>
        </p:spPr>
      </p:pic>
      <p:sp>
        <p:nvSpPr>
          <p:cNvPr id="8" name="Espace réservé du pied de page 4">
            <a:extLst>
              <a:ext uri="{FF2B5EF4-FFF2-40B4-BE49-F238E27FC236}">
                <a16:creationId xmlns:a16="http://schemas.microsoft.com/office/drawing/2014/main" id="{B2B19189-7AAA-65C3-61EA-81F5AC746541}"/>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FFFFFF"/>
                </a:solidFill>
                <a:effectLst/>
                <a:uLnTx/>
                <a:uFillTx/>
                <a:latin typeface="Volte" pitchFamily="2" charset="77"/>
                <a:cs typeface="IBM Plex Mono ExtLt"/>
                <a:sym typeface="Arial"/>
              </a:rPr>
              <a:t>Copyright Publicis Groupe | Confidential </a:t>
            </a:r>
          </a:p>
        </p:txBody>
      </p:sp>
      <p:pic>
        <p:nvPicPr>
          <p:cNvPr id="12" name="Picture 11">
            <a:extLst>
              <a:ext uri="{FF2B5EF4-FFF2-40B4-BE49-F238E27FC236}">
                <a16:creationId xmlns:a16="http://schemas.microsoft.com/office/drawing/2014/main" id="{50299EBC-C3C2-A1BE-014E-409AE2E9D1CE}"/>
              </a:ext>
            </a:extLst>
          </p:cNvPr>
          <p:cNvPicPr>
            <a:picLocks noChangeAspect="1"/>
          </p:cNvPicPr>
          <p:nvPr/>
        </p:nvPicPr>
        <p:blipFill>
          <a:blip r:embed="rId3"/>
          <a:srcRect/>
          <a:stretch/>
        </p:blipFill>
        <p:spPr>
          <a:xfrm>
            <a:off x="11366553" y="6299914"/>
            <a:ext cx="458559" cy="446991"/>
          </a:xfrm>
          <a:prstGeom prst="rect">
            <a:avLst/>
          </a:prstGeom>
        </p:spPr>
      </p:pic>
      <p:sp>
        <p:nvSpPr>
          <p:cNvPr id="2" name="Title 1">
            <a:extLst>
              <a:ext uri="{FF2B5EF4-FFF2-40B4-BE49-F238E27FC236}">
                <a16:creationId xmlns:a16="http://schemas.microsoft.com/office/drawing/2014/main" id="{641E8748-81AA-4F08-C30E-91301E43F779}"/>
              </a:ext>
            </a:extLst>
          </p:cNvPr>
          <p:cNvSpPr>
            <a:spLocks noGrp="1"/>
          </p:cNvSpPr>
          <p:nvPr>
            <p:ph type="title" hasCustomPrompt="1"/>
          </p:nvPr>
        </p:nvSpPr>
        <p:spPr>
          <a:xfrm>
            <a:off x="353704" y="365125"/>
            <a:ext cx="3862246" cy="2693664"/>
          </a:xfrm>
        </p:spPr>
        <p:txBody>
          <a:bodyPr anchor="b">
            <a:normAutofit/>
          </a:bodyPr>
          <a:lstStyle>
            <a:lvl1pPr algn="l">
              <a:defRPr sz="3000" b="0" i="0">
                <a:solidFill>
                  <a:schemeClr val="tx2"/>
                </a:solidFill>
                <a:latin typeface="Volte Medium" pitchFamily="2" charset="77"/>
              </a:defRPr>
            </a:lvl1pPr>
          </a:lstStyle>
          <a:p>
            <a:r>
              <a:rPr lang="en-US"/>
              <a:t>Click to edit headline</a:t>
            </a:r>
          </a:p>
        </p:txBody>
      </p:sp>
      <p:sp>
        <p:nvSpPr>
          <p:cNvPr id="13" name="Text Placeholder 12">
            <a:extLst>
              <a:ext uri="{FF2B5EF4-FFF2-40B4-BE49-F238E27FC236}">
                <a16:creationId xmlns:a16="http://schemas.microsoft.com/office/drawing/2014/main" id="{5D1E02BA-66AF-EAC5-3A98-7BC1B3337E04}"/>
              </a:ext>
            </a:extLst>
          </p:cNvPr>
          <p:cNvSpPr>
            <a:spLocks noGrp="1"/>
          </p:cNvSpPr>
          <p:nvPr>
            <p:ph type="body" sz="quarter" idx="10" hasCustomPrompt="1"/>
          </p:nvPr>
        </p:nvSpPr>
        <p:spPr>
          <a:xfrm>
            <a:off x="354013" y="3155950"/>
            <a:ext cx="3862387" cy="2847975"/>
          </a:xfrm>
        </p:spPr>
        <p:txBody>
          <a:bodyPr>
            <a:normAutofit/>
          </a:bodyPr>
          <a:lstStyle>
            <a:lvl1pPr marL="0" indent="0">
              <a:buNone/>
              <a:defRPr sz="1400">
                <a:solidFill>
                  <a:schemeClr val="tx2"/>
                </a:solidFill>
              </a:defRPr>
            </a:lvl1pPr>
            <a:lvl2pPr marL="457200" indent="0">
              <a:buNone/>
              <a:defRPr>
                <a:solidFill>
                  <a:schemeClr val="bg1"/>
                </a:solidFill>
              </a:defRPr>
            </a:lvl2pPr>
            <a:lvl3pPr marL="914400" indent="0">
              <a:buNone/>
              <a:defRPr>
                <a:solidFill>
                  <a:schemeClr val="bg1"/>
                </a:solidFill>
              </a:defRPr>
            </a:lvl3pPr>
            <a:lvl4pPr marL="1371600" indent="0">
              <a:buNone/>
              <a:defRPr>
                <a:solidFill>
                  <a:schemeClr val="bg1"/>
                </a:solidFill>
              </a:defRPr>
            </a:lvl4pPr>
            <a:lvl5pPr marL="1828800" indent="0">
              <a:buNone/>
              <a:defRPr>
                <a:solidFill>
                  <a:schemeClr val="bg1"/>
                </a:solidFill>
              </a:defRPr>
            </a:lvl5pPr>
          </a:lstStyle>
          <a:p>
            <a:pPr lvl="0"/>
            <a:r>
              <a:rPr lang="en-US"/>
              <a:t>Click to edit text</a:t>
            </a:r>
          </a:p>
        </p:txBody>
      </p:sp>
      <p:grpSp>
        <p:nvGrpSpPr>
          <p:cNvPr id="6" name="Group 5">
            <a:extLst>
              <a:ext uri="{FF2B5EF4-FFF2-40B4-BE49-F238E27FC236}">
                <a16:creationId xmlns:a16="http://schemas.microsoft.com/office/drawing/2014/main" id="{10E1EB1F-D16E-AF96-EABD-DD9460395C35}"/>
              </a:ext>
            </a:extLst>
          </p:cNvPr>
          <p:cNvGrpSpPr/>
          <p:nvPr/>
        </p:nvGrpSpPr>
        <p:grpSpPr>
          <a:xfrm>
            <a:off x="0" y="6452029"/>
            <a:ext cx="1659885" cy="406991"/>
            <a:chOff x="0" y="6414270"/>
            <a:chExt cx="1844566" cy="452273"/>
          </a:xfrm>
        </p:grpSpPr>
        <p:pic>
          <p:nvPicPr>
            <p:cNvPr id="14" name="Picture 13">
              <a:extLst>
                <a:ext uri="{FF2B5EF4-FFF2-40B4-BE49-F238E27FC236}">
                  <a16:creationId xmlns:a16="http://schemas.microsoft.com/office/drawing/2014/main" id="{58187D3C-AD13-9E18-88C8-11E970492798}"/>
                </a:ext>
              </a:extLst>
            </p:cNvPr>
            <p:cNvPicPr>
              <a:picLocks noChangeAspect="1"/>
            </p:cNvPicPr>
            <p:nvPr userDrawn="1"/>
          </p:nvPicPr>
          <p:blipFill>
            <a:blip r:embed="rId4"/>
            <a:srcRect/>
            <a:stretch/>
          </p:blipFill>
          <p:spPr>
            <a:xfrm>
              <a:off x="0" y="6414270"/>
              <a:ext cx="1844566" cy="452273"/>
            </a:xfrm>
            <a:prstGeom prst="rect">
              <a:avLst/>
            </a:prstGeom>
          </p:spPr>
        </p:pic>
        <p:pic>
          <p:nvPicPr>
            <p:cNvPr id="15" name="Graphic 14">
              <a:extLst>
                <a:ext uri="{FF2B5EF4-FFF2-40B4-BE49-F238E27FC236}">
                  <a16:creationId xmlns:a16="http://schemas.microsoft.com/office/drawing/2014/main" id="{3A2C4B8A-209B-0820-011F-184424A6CE17}"/>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311423" y="6533273"/>
              <a:ext cx="1103623" cy="176579"/>
            </a:xfrm>
            <a:prstGeom prst="rect">
              <a:avLst/>
            </a:prstGeom>
          </p:spPr>
        </p:pic>
      </p:grpSp>
    </p:spTree>
    <p:extLst>
      <p:ext uri="{BB962C8B-B14F-4D97-AF65-F5344CB8AC3E}">
        <p14:creationId xmlns:p14="http://schemas.microsoft.com/office/powerpoint/2010/main" val="3294256285"/>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Spli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2AC5972-FCEF-41E3-6271-DF681BDA44DB}"/>
              </a:ext>
            </a:extLst>
          </p:cNvPr>
          <p:cNvPicPr>
            <a:picLocks noChangeAspect="1"/>
          </p:cNvPicPr>
          <p:nvPr/>
        </p:nvPicPr>
        <p:blipFill>
          <a:blip r:embed="rId2"/>
          <a:srcRect r="50000"/>
          <a:stretch>
            <a:fillRect/>
          </a:stretch>
        </p:blipFill>
        <p:spPr>
          <a:xfrm>
            <a:off x="0" y="0"/>
            <a:ext cx="4507992" cy="6858000"/>
          </a:xfrm>
          <a:prstGeom prst="rect">
            <a:avLst/>
          </a:prstGeom>
        </p:spPr>
      </p:pic>
      <p:grpSp>
        <p:nvGrpSpPr>
          <p:cNvPr id="5" name="Group 4">
            <a:extLst>
              <a:ext uri="{FF2B5EF4-FFF2-40B4-BE49-F238E27FC236}">
                <a16:creationId xmlns:a16="http://schemas.microsoft.com/office/drawing/2014/main" id="{09CCC606-C0B7-A5DE-45A8-FB3495092B1A}"/>
              </a:ext>
            </a:extLst>
          </p:cNvPr>
          <p:cNvGrpSpPr/>
          <p:nvPr/>
        </p:nvGrpSpPr>
        <p:grpSpPr>
          <a:xfrm>
            <a:off x="0" y="6452029"/>
            <a:ext cx="1659885" cy="406991"/>
            <a:chOff x="0" y="6414270"/>
            <a:chExt cx="1844566" cy="452273"/>
          </a:xfrm>
        </p:grpSpPr>
        <p:pic>
          <p:nvPicPr>
            <p:cNvPr id="6" name="Picture 5">
              <a:extLst>
                <a:ext uri="{FF2B5EF4-FFF2-40B4-BE49-F238E27FC236}">
                  <a16:creationId xmlns:a16="http://schemas.microsoft.com/office/drawing/2014/main" id="{34583648-29A6-FE22-F369-BFF15E213889}"/>
                </a:ext>
              </a:extLst>
            </p:cNvPr>
            <p:cNvPicPr>
              <a:picLocks noChangeAspect="1"/>
            </p:cNvPicPr>
            <p:nvPr userDrawn="1"/>
          </p:nvPicPr>
          <p:blipFill>
            <a:blip r:embed="rId3"/>
            <a:srcRect/>
            <a:stretch/>
          </p:blipFill>
          <p:spPr>
            <a:xfrm>
              <a:off x="0" y="6414270"/>
              <a:ext cx="1844566" cy="452273"/>
            </a:xfrm>
            <a:prstGeom prst="rect">
              <a:avLst/>
            </a:prstGeom>
          </p:spPr>
        </p:pic>
        <p:pic>
          <p:nvPicPr>
            <p:cNvPr id="13" name="Graphic 12">
              <a:extLst>
                <a:ext uri="{FF2B5EF4-FFF2-40B4-BE49-F238E27FC236}">
                  <a16:creationId xmlns:a16="http://schemas.microsoft.com/office/drawing/2014/main" id="{A710B2BD-0681-BB5C-0120-D46BB8C82BC6}"/>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311423" y="6533273"/>
              <a:ext cx="1103623" cy="176579"/>
            </a:xfrm>
            <a:prstGeom prst="rect">
              <a:avLst/>
            </a:prstGeom>
          </p:spPr>
        </p:pic>
      </p:grpSp>
      <p:sp>
        <p:nvSpPr>
          <p:cNvPr id="3" name="Espace réservé du pied de page 4">
            <a:extLst>
              <a:ext uri="{FF2B5EF4-FFF2-40B4-BE49-F238E27FC236}">
                <a16:creationId xmlns:a16="http://schemas.microsoft.com/office/drawing/2014/main" id="{7E62045C-D8E5-DEFC-9E24-07BED27ABD7E}"/>
              </a:ext>
            </a:extLst>
          </p:cNvPr>
          <p:cNvSpPr txBox="1">
            <a:spLocks/>
          </p:cNvSpPr>
          <p:nvPr/>
        </p:nvSpPr>
        <p:spPr>
          <a:xfrm>
            <a:off x="6289463" y="6658575"/>
            <a:ext cx="4800000" cy="107722"/>
          </a:xfrm>
          <a:prstGeom prst="rect">
            <a:avLst/>
          </a:prstGeom>
        </p:spPr>
        <p:txBody>
          <a:bodyPr vert="horz" lIns="0" tIns="0" rIns="0" bIns="0" rtlCol="0" anchor="ctr">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600" b="0" i="0" u="none" strike="noStrike" cap="none">
                <a:solidFill>
                  <a:schemeClr val="tx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US" sz="700" b="0" i="0" u="none" strike="noStrike" kern="1200" cap="none" spc="0" normalizeH="0" baseline="0" noProof="0">
                <a:ln>
                  <a:noFill/>
                </a:ln>
                <a:solidFill>
                  <a:srgbClr val="000000"/>
                </a:solidFill>
                <a:effectLst/>
                <a:uLnTx/>
                <a:uFillTx/>
                <a:latin typeface="Volte" pitchFamily="2" charset="77"/>
                <a:cs typeface="IBM Plex Mono ExtLt"/>
                <a:sym typeface="Arial"/>
              </a:rPr>
              <a:t>Copyright Publicis Groupe | Confidential </a:t>
            </a:r>
          </a:p>
        </p:txBody>
      </p:sp>
      <p:pic>
        <p:nvPicPr>
          <p:cNvPr id="4" name="Picture 3" descr="A logo with a lion head&#10;&#10;AI-generated content may be incorrect.">
            <a:extLst>
              <a:ext uri="{FF2B5EF4-FFF2-40B4-BE49-F238E27FC236}">
                <a16:creationId xmlns:a16="http://schemas.microsoft.com/office/drawing/2014/main" id="{0C33924C-6453-6E3A-44FE-B11655A0943D}"/>
              </a:ext>
            </a:extLst>
          </p:cNvPr>
          <p:cNvPicPr>
            <a:picLocks noChangeAspect="1"/>
          </p:cNvPicPr>
          <p:nvPr/>
        </p:nvPicPr>
        <p:blipFill>
          <a:blip r:embed="rId6"/>
          <a:srcRect l="30183" t="20651" r="29581" b="24392"/>
          <a:stretch/>
        </p:blipFill>
        <p:spPr>
          <a:xfrm>
            <a:off x="11367238" y="6302328"/>
            <a:ext cx="470066" cy="438912"/>
          </a:xfrm>
          <a:prstGeom prst="rect">
            <a:avLst/>
          </a:prstGeom>
        </p:spPr>
      </p:pic>
      <p:sp>
        <p:nvSpPr>
          <p:cNvPr id="9" name="Title 1">
            <a:extLst>
              <a:ext uri="{FF2B5EF4-FFF2-40B4-BE49-F238E27FC236}">
                <a16:creationId xmlns:a16="http://schemas.microsoft.com/office/drawing/2014/main" id="{10BC0430-99DA-5E3A-0895-8E0283C5AF13}"/>
              </a:ext>
            </a:extLst>
          </p:cNvPr>
          <p:cNvSpPr>
            <a:spLocks noGrp="1"/>
          </p:cNvSpPr>
          <p:nvPr>
            <p:ph type="title" hasCustomPrompt="1"/>
          </p:nvPr>
        </p:nvSpPr>
        <p:spPr>
          <a:xfrm>
            <a:off x="353704" y="365126"/>
            <a:ext cx="5139322" cy="1443796"/>
          </a:xfrm>
        </p:spPr>
        <p:txBody>
          <a:bodyPr anchor="t">
            <a:noAutofit/>
          </a:bodyPr>
          <a:lstStyle>
            <a:lvl1pPr>
              <a:defRPr sz="3000" b="0" i="0">
                <a:solidFill>
                  <a:schemeClr val="tx2"/>
                </a:solidFill>
                <a:latin typeface="Volte Medium" pitchFamily="2" charset="77"/>
              </a:defRPr>
            </a:lvl1pPr>
          </a:lstStyle>
          <a:p>
            <a:r>
              <a:rPr lang="en-US"/>
              <a:t>Click to edit headline</a:t>
            </a:r>
          </a:p>
        </p:txBody>
      </p:sp>
    </p:spTree>
    <p:extLst>
      <p:ext uri="{BB962C8B-B14F-4D97-AF65-F5344CB8AC3E}">
        <p14:creationId xmlns:p14="http://schemas.microsoft.com/office/powerpoint/2010/main" val="1734871952"/>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tags" Target="../tags/tag2.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219.xml"/><Relationship Id="rId18" Type="http://schemas.openxmlformats.org/officeDocument/2006/relationships/slideLayout" Target="../slideLayouts/slideLayout224.xml"/><Relationship Id="rId26" Type="http://schemas.openxmlformats.org/officeDocument/2006/relationships/slideLayout" Target="../slideLayouts/slideLayout232.xml"/><Relationship Id="rId21" Type="http://schemas.openxmlformats.org/officeDocument/2006/relationships/slideLayout" Target="../slideLayouts/slideLayout227.xml"/><Relationship Id="rId34" Type="http://schemas.openxmlformats.org/officeDocument/2006/relationships/slideLayout" Target="../slideLayouts/slideLayout240.xml"/><Relationship Id="rId7" Type="http://schemas.openxmlformats.org/officeDocument/2006/relationships/slideLayout" Target="../slideLayouts/slideLayout213.xml"/><Relationship Id="rId12" Type="http://schemas.openxmlformats.org/officeDocument/2006/relationships/slideLayout" Target="../slideLayouts/slideLayout218.xml"/><Relationship Id="rId17" Type="http://schemas.openxmlformats.org/officeDocument/2006/relationships/slideLayout" Target="../slideLayouts/slideLayout223.xml"/><Relationship Id="rId25" Type="http://schemas.openxmlformats.org/officeDocument/2006/relationships/slideLayout" Target="../slideLayouts/slideLayout231.xml"/><Relationship Id="rId33" Type="http://schemas.openxmlformats.org/officeDocument/2006/relationships/slideLayout" Target="../slideLayouts/slideLayout239.xml"/><Relationship Id="rId38" Type="http://schemas.openxmlformats.org/officeDocument/2006/relationships/image" Target="../media/image56.emf"/><Relationship Id="rId2" Type="http://schemas.openxmlformats.org/officeDocument/2006/relationships/slideLayout" Target="../slideLayouts/slideLayout208.xml"/><Relationship Id="rId16" Type="http://schemas.openxmlformats.org/officeDocument/2006/relationships/slideLayout" Target="../slideLayouts/slideLayout222.xml"/><Relationship Id="rId20" Type="http://schemas.openxmlformats.org/officeDocument/2006/relationships/slideLayout" Target="../slideLayouts/slideLayout226.xml"/><Relationship Id="rId29" Type="http://schemas.openxmlformats.org/officeDocument/2006/relationships/slideLayout" Target="../slideLayouts/slideLayout235.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24" Type="http://schemas.openxmlformats.org/officeDocument/2006/relationships/slideLayout" Target="../slideLayouts/slideLayout230.xml"/><Relationship Id="rId32" Type="http://schemas.openxmlformats.org/officeDocument/2006/relationships/slideLayout" Target="../slideLayouts/slideLayout238.xml"/><Relationship Id="rId37" Type="http://schemas.openxmlformats.org/officeDocument/2006/relationships/oleObject" Target="../embeddings/oleObject14.bin"/><Relationship Id="rId5" Type="http://schemas.openxmlformats.org/officeDocument/2006/relationships/slideLayout" Target="../slideLayouts/slideLayout211.xml"/><Relationship Id="rId15" Type="http://schemas.openxmlformats.org/officeDocument/2006/relationships/slideLayout" Target="../slideLayouts/slideLayout221.xml"/><Relationship Id="rId23" Type="http://schemas.openxmlformats.org/officeDocument/2006/relationships/slideLayout" Target="../slideLayouts/slideLayout229.xml"/><Relationship Id="rId28" Type="http://schemas.openxmlformats.org/officeDocument/2006/relationships/slideLayout" Target="../slideLayouts/slideLayout234.xml"/><Relationship Id="rId36" Type="http://schemas.openxmlformats.org/officeDocument/2006/relationships/tags" Target="../tags/tag25.xml"/><Relationship Id="rId10" Type="http://schemas.openxmlformats.org/officeDocument/2006/relationships/slideLayout" Target="../slideLayouts/slideLayout216.xml"/><Relationship Id="rId19" Type="http://schemas.openxmlformats.org/officeDocument/2006/relationships/slideLayout" Target="../slideLayouts/slideLayout225.xml"/><Relationship Id="rId31" Type="http://schemas.openxmlformats.org/officeDocument/2006/relationships/slideLayout" Target="../slideLayouts/slideLayout237.xml"/><Relationship Id="rId4" Type="http://schemas.openxmlformats.org/officeDocument/2006/relationships/slideLayout" Target="../slideLayouts/slideLayout210.xml"/><Relationship Id="rId9" Type="http://schemas.openxmlformats.org/officeDocument/2006/relationships/slideLayout" Target="../slideLayouts/slideLayout215.xml"/><Relationship Id="rId14" Type="http://schemas.openxmlformats.org/officeDocument/2006/relationships/slideLayout" Target="../slideLayouts/slideLayout220.xml"/><Relationship Id="rId22" Type="http://schemas.openxmlformats.org/officeDocument/2006/relationships/slideLayout" Target="../slideLayouts/slideLayout228.xml"/><Relationship Id="rId27" Type="http://schemas.openxmlformats.org/officeDocument/2006/relationships/slideLayout" Target="../slideLayouts/slideLayout233.xml"/><Relationship Id="rId30" Type="http://schemas.openxmlformats.org/officeDocument/2006/relationships/slideLayout" Target="../slideLayouts/slideLayout236.xml"/><Relationship Id="rId35" Type="http://schemas.openxmlformats.org/officeDocument/2006/relationships/theme" Target="../theme/theme10.xml"/><Relationship Id="rId8" Type="http://schemas.openxmlformats.org/officeDocument/2006/relationships/slideLayout" Target="../slideLayouts/slideLayout214.xml"/><Relationship Id="rId3" Type="http://schemas.openxmlformats.org/officeDocument/2006/relationships/slideLayout" Target="../slideLayouts/slideLayout209.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248.xml"/><Relationship Id="rId13" Type="http://schemas.openxmlformats.org/officeDocument/2006/relationships/oleObject" Target="../embeddings/oleObject15.bin"/><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tags" Target="../tags/tag26.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theme" Target="../theme/theme1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 Id="rId14" Type="http://schemas.openxmlformats.org/officeDocument/2006/relationships/image" Target="../media/image1.emf"/></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263.xml"/><Relationship Id="rId18" Type="http://schemas.openxmlformats.org/officeDocument/2006/relationships/slideLayout" Target="../slideLayouts/slideLayout268.xml"/><Relationship Id="rId26" Type="http://schemas.openxmlformats.org/officeDocument/2006/relationships/slideLayout" Target="../slideLayouts/slideLayout276.xml"/><Relationship Id="rId39" Type="http://schemas.openxmlformats.org/officeDocument/2006/relationships/tags" Target="../tags/tag27.xml"/><Relationship Id="rId21" Type="http://schemas.openxmlformats.org/officeDocument/2006/relationships/slideLayout" Target="../slideLayouts/slideLayout271.xml"/><Relationship Id="rId34" Type="http://schemas.openxmlformats.org/officeDocument/2006/relationships/slideLayout" Target="../slideLayouts/slideLayout284.xml"/><Relationship Id="rId7" Type="http://schemas.openxmlformats.org/officeDocument/2006/relationships/slideLayout" Target="../slideLayouts/slideLayout257.xml"/><Relationship Id="rId2" Type="http://schemas.openxmlformats.org/officeDocument/2006/relationships/slideLayout" Target="../slideLayouts/slideLayout252.xml"/><Relationship Id="rId16" Type="http://schemas.openxmlformats.org/officeDocument/2006/relationships/slideLayout" Target="../slideLayouts/slideLayout266.xml"/><Relationship Id="rId20" Type="http://schemas.openxmlformats.org/officeDocument/2006/relationships/slideLayout" Target="../slideLayouts/slideLayout270.xml"/><Relationship Id="rId29" Type="http://schemas.openxmlformats.org/officeDocument/2006/relationships/slideLayout" Target="../slideLayouts/slideLayout279.xml"/><Relationship Id="rId41" Type="http://schemas.openxmlformats.org/officeDocument/2006/relationships/image" Target="../media/image1.emf"/><Relationship Id="rId1" Type="http://schemas.openxmlformats.org/officeDocument/2006/relationships/slideLayout" Target="../slideLayouts/slideLayout251.xml"/><Relationship Id="rId6" Type="http://schemas.openxmlformats.org/officeDocument/2006/relationships/slideLayout" Target="../slideLayouts/slideLayout256.xml"/><Relationship Id="rId11" Type="http://schemas.openxmlformats.org/officeDocument/2006/relationships/slideLayout" Target="../slideLayouts/slideLayout261.xml"/><Relationship Id="rId24" Type="http://schemas.openxmlformats.org/officeDocument/2006/relationships/slideLayout" Target="../slideLayouts/slideLayout274.xml"/><Relationship Id="rId32" Type="http://schemas.openxmlformats.org/officeDocument/2006/relationships/slideLayout" Target="../slideLayouts/slideLayout282.xml"/><Relationship Id="rId37" Type="http://schemas.openxmlformats.org/officeDocument/2006/relationships/slideLayout" Target="../slideLayouts/slideLayout287.xml"/><Relationship Id="rId40" Type="http://schemas.openxmlformats.org/officeDocument/2006/relationships/oleObject" Target="../embeddings/oleObject16.bin"/><Relationship Id="rId5" Type="http://schemas.openxmlformats.org/officeDocument/2006/relationships/slideLayout" Target="../slideLayouts/slideLayout255.xml"/><Relationship Id="rId15" Type="http://schemas.openxmlformats.org/officeDocument/2006/relationships/slideLayout" Target="../slideLayouts/slideLayout265.xml"/><Relationship Id="rId23" Type="http://schemas.openxmlformats.org/officeDocument/2006/relationships/slideLayout" Target="../slideLayouts/slideLayout273.xml"/><Relationship Id="rId28" Type="http://schemas.openxmlformats.org/officeDocument/2006/relationships/slideLayout" Target="../slideLayouts/slideLayout278.xml"/><Relationship Id="rId36" Type="http://schemas.openxmlformats.org/officeDocument/2006/relationships/slideLayout" Target="../slideLayouts/slideLayout286.xml"/><Relationship Id="rId10" Type="http://schemas.openxmlformats.org/officeDocument/2006/relationships/slideLayout" Target="../slideLayouts/slideLayout260.xml"/><Relationship Id="rId19" Type="http://schemas.openxmlformats.org/officeDocument/2006/relationships/slideLayout" Target="../slideLayouts/slideLayout269.xml"/><Relationship Id="rId31" Type="http://schemas.openxmlformats.org/officeDocument/2006/relationships/slideLayout" Target="../slideLayouts/slideLayout281.xml"/><Relationship Id="rId4" Type="http://schemas.openxmlformats.org/officeDocument/2006/relationships/slideLayout" Target="../slideLayouts/slideLayout254.xml"/><Relationship Id="rId9" Type="http://schemas.openxmlformats.org/officeDocument/2006/relationships/slideLayout" Target="../slideLayouts/slideLayout259.xml"/><Relationship Id="rId14" Type="http://schemas.openxmlformats.org/officeDocument/2006/relationships/slideLayout" Target="../slideLayouts/slideLayout264.xml"/><Relationship Id="rId22" Type="http://schemas.openxmlformats.org/officeDocument/2006/relationships/slideLayout" Target="../slideLayouts/slideLayout272.xml"/><Relationship Id="rId27" Type="http://schemas.openxmlformats.org/officeDocument/2006/relationships/slideLayout" Target="../slideLayouts/slideLayout277.xml"/><Relationship Id="rId30" Type="http://schemas.openxmlformats.org/officeDocument/2006/relationships/slideLayout" Target="../slideLayouts/slideLayout280.xml"/><Relationship Id="rId35" Type="http://schemas.openxmlformats.org/officeDocument/2006/relationships/slideLayout" Target="../slideLayouts/slideLayout285.xml"/><Relationship Id="rId8" Type="http://schemas.openxmlformats.org/officeDocument/2006/relationships/slideLayout" Target="../slideLayouts/slideLayout258.xml"/><Relationship Id="rId3" Type="http://schemas.openxmlformats.org/officeDocument/2006/relationships/slideLayout" Target="../slideLayouts/slideLayout253.xml"/><Relationship Id="rId12" Type="http://schemas.openxmlformats.org/officeDocument/2006/relationships/slideLayout" Target="../slideLayouts/slideLayout262.xml"/><Relationship Id="rId17" Type="http://schemas.openxmlformats.org/officeDocument/2006/relationships/slideLayout" Target="../slideLayouts/slideLayout267.xml"/><Relationship Id="rId25" Type="http://schemas.openxmlformats.org/officeDocument/2006/relationships/slideLayout" Target="../slideLayouts/slideLayout275.xml"/><Relationship Id="rId33" Type="http://schemas.openxmlformats.org/officeDocument/2006/relationships/slideLayout" Target="../slideLayouts/slideLayout283.xml"/><Relationship Id="rId38" Type="http://schemas.openxmlformats.org/officeDocument/2006/relationships/theme" Target="../theme/theme12.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300.xml"/><Relationship Id="rId18" Type="http://schemas.openxmlformats.org/officeDocument/2006/relationships/slideLayout" Target="../slideLayouts/slideLayout305.xml"/><Relationship Id="rId26" Type="http://schemas.openxmlformats.org/officeDocument/2006/relationships/slideLayout" Target="../slideLayouts/slideLayout313.xml"/><Relationship Id="rId39" Type="http://schemas.openxmlformats.org/officeDocument/2006/relationships/slideLayout" Target="../slideLayouts/slideLayout326.xml"/><Relationship Id="rId21" Type="http://schemas.openxmlformats.org/officeDocument/2006/relationships/slideLayout" Target="../slideLayouts/slideLayout308.xml"/><Relationship Id="rId34" Type="http://schemas.openxmlformats.org/officeDocument/2006/relationships/slideLayout" Target="../slideLayouts/slideLayout321.xml"/><Relationship Id="rId42" Type="http://schemas.openxmlformats.org/officeDocument/2006/relationships/slideLayout" Target="../slideLayouts/slideLayout329.xml"/><Relationship Id="rId47" Type="http://schemas.openxmlformats.org/officeDocument/2006/relationships/slideLayout" Target="../slideLayouts/slideLayout334.xml"/><Relationship Id="rId50" Type="http://schemas.openxmlformats.org/officeDocument/2006/relationships/slideLayout" Target="../slideLayouts/slideLayout337.xml"/><Relationship Id="rId7" Type="http://schemas.openxmlformats.org/officeDocument/2006/relationships/slideLayout" Target="../slideLayouts/slideLayout294.xml"/><Relationship Id="rId2" Type="http://schemas.openxmlformats.org/officeDocument/2006/relationships/slideLayout" Target="../slideLayouts/slideLayout289.xml"/><Relationship Id="rId16" Type="http://schemas.openxmlformats.org/officeDocument/2006/relationships/slideLayout" Target="../slideLayouts/slideLayout303.xml"/><Relationship Id="rId29" Type="http://schemas.openxmlformats.org/officeDocument/2006/relationships/slideLayout" Target="../slideLayouts/slideLayout316.xml"/><Relationship Id="rId11" Type="http://schemas.openxmlformats.org/officeDocument/2006/relationships/slideLayout" Target="../slideLayouts/slideLayout298.xml"/><Relationship Id="rId24" Type="http://schemas.openxmlformats.org/officeDocument/2006/relationships/slideLayout" Target="../slideLayouts/slideLayout311.xml"/><Relationship Id="rId32" Type="http://schemas.openxmlformats.org/officeDocument/2006/relationships/slideLayout" Target="../slideLayouts/slideLayout319.xml"/><Relationship Id="rId37" Type="http://schemas.openxmlformats.org/officeDocument/2006/relationships/slideLayout" Target="../slideLayouts/slideLayout324.xml"/><Relationship Id="rId40" Type="http://schemas.openxmlformats.org/officeDocument/2006/relationships/slideLayout" Target="../slideLayouts/slideLayout327.xml"/><Relationship Id="rId45" Type="http://schemas.openxmlformats.org/officeDocument/2006/relationships/slideLayout" Target="../slideLayouts/slideLayout332.xml"/><Relationship Id="rId53" Type="http://schemas.openxmlformats.org/officeDocument/2006/relationships/oleObject" Target="../embeddings/oleObject18.bin"/><Relationship Id="rId5" Type="http://schemas.openxmlformats.org/officeDocument/2006/relationships/slideLayout" Target="../slideLayouts/slideLayout292.xml"/><Relationship Id="rId10" Type="http://schemas.openxmlformats.org/officeDocument/2006/relationships/slideLayout" Target="../slideLayouts/slideLayout297.xml"/><Relationship Id="rId19" Type="http://schemas.openxmlformats.org/officeDocument/2006/relationships/slideLayout" Target="../slideLayouts/slideLayout306.xml"/><Relationship Id="rId31" Type="http://schemas.openxmlformats.org/officeDocument/2006/relationships/slideLayout" Target="../slideLayouts/slideLayout318.xml"/><Relationship Id="rId44" Type="http://schemas.openxmlformats.org/officeDocument/2006/relationships/slideLayout" Target="../slideLayouts/slideLayout331.xml"/><Relationship Id="rId52" Type="http://schemas.openxmlformats.org/officeDocument/2006/relationships/tags" Target="../tags/tag32.xml"/><Relationship Id="rId4" Type="http://schemas.openxmlformats.org/officeDocument/2006/relationships/slideLayout" Target="../slideLayouts/slideLayout291.xml"/><Relationship Id="rId9" Type="http://schemas.openxmlformats.org/officeDocument/2006/relationships/slideLayout" Target="../slideLayouts/slideLayout296.xml"/><Relationship Id="rId14" Type="http://schemas.openxmlformats.org/officeDocument/2006/relationships/slideLayout" Target="../slideLayouts/slideLayout301.xml"/><Relationship Id="rId22" Type="http://schemas.openxmlformats.org/officeDocument/2006/relationships/slideLayout" Target="../slideLayouts/slideLayout309.xml"/><Relationship Id="rId27" Type="http://schemas.openxmlformats.org/officeDocument/2006/relationships/slideLayout" Target="../slideLayouts/slideLayout314.xml"/><Relationship Id="rId30" Type="http://schemas.openxmlformats.org/officeDocument/2006/relationships/slideLayout" Target="../slideLayouts/slideLayout317.xml"/><Relationship Id="rId35" Type="http://schemas.openxmlformats.org/officeDocument/2006/relationships/slideLayout" Target="../slideLayouts/slideLayout322.xml"/><Relationship Id="rId43" Type="http://schemas.openxmlformats.org/officeDocument/2006/relationships/slideLayout" Target="../slideLayouts/slideLayout330.xml"/><Relationship Id="rId48" Type="http://schemas.openxmlformats.org/officeDocument/2006/relationships/slideLayout" Target="../slideLayouts/slideLayout335.xml"/><Relationship Id="rId8" Type="http://schemas.openxmlformats.org/officeDocument/2006/relationships/slideLayout" Target="../slideLayouts/slideLayout295.xml"/><Relationship Id="rId51" Type="http://schemas.openxmlformats.org/officeDocument/2006/relationships/theme" Target="../theme/theme13.xml"/><Relationship Id="rId3" Type="http://schemas.openxmlformats.org/officeDocument/2006/relationships/slideLayout" Target="../slideLayouts/slideLayout290.xml"/><Relationship Id="rId12" Type="http://schemas.openxmlformats.org/officeDocument/2006/relationships/slideLayout" Target="../slideLayouts/slideLayout299.xml"/><Relationship Id="rId17" Type="http://schemas.openxmlformats.org/officeDocument/2006/relationships/slideLayout" Target="../slideLayouts/slideLayout304.xml"/><Relationship Id="rId25" Type="http://schemas.openxmlformats.org/officeDocument/2006/relationships/slideLayout" Target="../slideLayouts/slideLayout312.xml"/><Relationship Id="rId33" Type="http://schemas.openxmlformats.org/officeDocument/2006/relationships/slideLayout" Target="../slideLayouts/slideLayout320.xml"/><Relationship Id="rId38" Type="http://schemas.openxmlformats.org/officeDocument/2006/relationships/slideLayout" Target="../slideLayouts/slideLayout325.xml"/><Relationship Id="rId46" Type="http://schemas.openxmlformats.org/officeDocument/2006/relationships/slideLayout" Target="../slideLayouts/slideLayout333.xml"/><Relationship Id="rId20" Type="http://schemas.openxmlformats.org/officeDocument/2006/relationships/slideLayout" Target="../slideLayouts/slideLayout307.xml"/><Relationship Id="rId41" Type="http://schemas.openxmlformats.org/officeDocument/2006/relationships/slideLayout" Target="../slideLayouts/slideLayout328.xml"/><Relationship Id="rId54" Type="http://schemas.openxmlformats.org/officeDocument/2006/relationships/image" Target="../media/image70.emf"/><Relationship Id="rId1" Type="http://schemas.openxmlformats.org/officeDocument/2006/relationships/slideLayout" Target="../slideLayouts/slideLayout288.xml"/><Relationship Id="rId6" Type="http://schemas.openxmlformats.org/officeDocument/2006/relationships/slideLayout" Target="../slideLayouts/slideLayout293.xml"/><Relationship Id="rId15" Type="http://schemas.openxmlformats.org/officeDocument/2006/relationships/slideLayout" Target="../slideLayouts/slideLayout302.xml"/><Relationship Id="rId23" Type="http://schemas.openxmlformats.org/officeDocument/2006/relationships/slideLayout" Target="../slideLayouts/slideLayout310.xml"/><Relationship Id="rId28" Type="http://schemas.openxmlformats.org/officeDocument/2006/relationships/slideLayout" Target="../slideLayouts/slideLayout315.xml"/><Relationship Id="rId36" Type="http://schemas.openxmlformats.org/officeDocument/2006/relationships/slideLayout" Target="../slideLayouts/slideLayout323.xml"/><Relationship Id="rId49" Type="http://schemas.openxmlformats.org/officeDocument/2006/relationships/slideLayout" Target="../slideLayouts/slideLayout33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42.xml"/><Relationship Id="rId13" Type="http://schemas.openxmlformats.org/officeDocument/2006/relationships/image" Target="../media/image1.emf"/><Relationship Id="rId3" Type="http://schemas.openxmlformats.org/officeDocument/2006/relationships/slideLayout" Target="../slideLayouts/slideLayout37.xml"/><Relationship Id="rId7" Type="http://schemas.openxmlformats.org/officeDocument/2006/relationships/slideLayout" Target="../slideLayouts/slideLayout41.xml"/><Relationship Id="rId12" Type="http://schemas.openxmlformats.org/officeDocument/2006/relationships/oleObject" Target="../embeddings/oleObject2.bin"/><Relationship Id="rId2" Type="http://schemas.openxmlformats.org/officeDocument/2006/relationships/slideLayout" Target="../slideLayouts/slideLayout36.xml"/><Relationship Id="rId1" Type="http://schemas.openxmlformats.org/officeDocument/2006/relationships/slideLayout" Target="../slideLayouts/slideLayout35.xml"/><Relationship Id="rId6" Type="http://schemas.openxmlformats.org/officeDocument/2006/relationships/slideLayout" Target="../slideLayouts/slideLayout40.xml"/><Relationship Id="rId11" Type="http://schemas.openxmlformats.org/officeDocument/2006/relationships/tags" Target="../tags/tag3.xml"/><Relationship Id="rId5" Type="http://schemas.openxmlformats.org/officeDocument/2006/relationships/slideLayout" Target="../slideLayouts/slideLayout39.xml"/><Relationship Id="rId10" Type="http://schemas.openxmlformats.org/officeDocument/2006/relationships/theme" Target="../theme/theme2.xml"/><Relationship Id="rId4" Type="http://schemas.openxmlformats.org/officeDocument/2006/relationships/slideLayout" Target="../slideLayouts/slideLayout38.xml"/><Relationship Id="rId9"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56.xml"/><Relationship Id="rId18" Type="http://schemas.openxmlformats.org/officeDocument/2006/relationships/slideLayout" Target="../slideLayouts/slideLayout61.xml"/><Relationship Id="rId26" Type="http://schemas.openxmlformats.org/officeDocument/2006/relationships/slideLayout" Target="../slideLayouts/slideLayout69.xml"/><Relationship Id="rId39" Type="http://schemas.openxmlformats.org/officeDocument/2006/relationships/theme" Target="../theme/theme3.xml"/><Relationship Id="rId21" Type="http://schemas.openxmlformats.org/officeDocument/2006/relationships/slideLayout" Target="../slideLayouts/slideLayout64.xml"/><Relationship Id="rId34" Type="http://schemas.openxmlformats.org/officeDocument/2006/relationships/slideLayout" Target="../slideLayouts/slideLayout77.xml"/><Relationship Id="rId42" Type="http://schemas.openxmlformats.org/officeDocument/2006/relationships/image" Target="../media/image1.emf"/><Relationship Id="rId7" Type="http://schemas.openxmlformats.org/officeDocument/2006/relationships/slideLayout" Target="../slideLayouts/slideLayout50.xml"/><Relationship Id="rId2" Type="http://schemas.openxmlformats.org/officeDocument/2006/relationships/slideLayout" Target="../slideLayouts/slideLayout45.xml"/><Relationship Id="rId16" Type="http://schemas.openxmlformats.org/officeDocument/2006/relationships/slideLayout" Target="../slideLayouts/slideLayout59.xml"/><Relationship Id="rId20" Type="http://schemas.openxmlformats.org/officeDocument/2006/relationships/slideLayout" Target="../slideLayouts/slideLayout63.xml"/><Relationship Id="rId29" Type="http://schemas.openxmlformats.org/officeDocument/2006/relationships/slideLayout" Target="../slideLayouts/slideLayout72.xml"/><Relationship Id="rId41" Type="http://schemas.openxmlformats.org/officeDocument/2006/relationships/oleObject" Target="../embeddings/oleObject3.bin"/><Relationship Id="rId1" Type="http://schemas.openxmlformats.org/officeDocument/2006/relationships/slideLayout" Target="../slideLayouts/slideLayout44.xml"/><Relationship Id="rId6" Type="http://schemas.openxmlformats.org/officeDocument/2006/relationships/slideLayout" Target="../slideLayouts/slideLayout49.xml"/><Relationship Id="rId11" Type="http://schemas.openxmlformats.org/officeDocument/2006/relationships/slideLayout" Target="../slideLayouts/slideLayout54.xml"/><Relationship Id="rId24" Type="http://schemas.openxmlformats.org/officeDocument/2006/relationships/slideLayout" Target="../slideLayouts/slideLayout67.xml"/><Relationship Id="rId32" Type="http://schemas.openxmlformats.org/officeDocument/2006/relationships/slideLayout" Target="../slideLayouts/slideLayout75.xml"/><Relationship Id="rId37" Type="http://schemas.openxmlformats.org/officeDocument/2006/relationships/slideLayout" Target="../slideLayouts/slideLayout80.xml"/><Relationship Id="rId40" Type="http://schemas.openxmlformats.org/officeDocument/2006/relationships/tags" Target="../tags/tag4.xml"/><Relationship Id="rId5" Type="http://schemas.openxmlformats.org/officeDocument/2006/relationships/slideLayout" Target="../slideLayouts/slideLayout48.xml"/><Relationship Id="rId15" Type="http://schemas.openxmlformats.org/officeDocument/2006/relationships/slideLayout" Target="../slideLayouts/slideLayout58.xml"/><Relationship Id="rId23" Type="http://schemas.openxmlformats.org/officeDocument/2006/relationships/slideLayout" Target="../slideLayouts/slideLayout66.xml"/><Relationship Id="rId28" Type="http://schemas.openxmlformats.org/officeDocument/2006/relationships/slideLayout" Target="../slideLayouts/slideLayout71.xml"/><Relationship Id="rId36" Type="http://schemas.openxmlformats.org/officeDocument/2006/relationships/slideLayout" Target="../slideLayouts/slideLayout79.xml"/><Relationship Id="rId10" Type="http://schemas.openxmlformats.org/officeDocument/2006/relationships/slideLayout" Target="../slideLayouts/slideLayout53.xml"/><Relationship Id="rId19" Type="http://schemas.openxmlformats.org/officeDocument/2006/relationships/slideLayout" Target="../slideLayouts/slideLayout62.xml"/><Relationship Id="rId31" Type="http://schemas.openxmlformats.org/officeDocument/2006/relationships/slideLayout" Target="../slideLayouts/slideLayout74.xml"/><Relationship Id="rId4" Type="http://schemas.openxmlformats.org/officeDocument/2006/relationships/slideLayout" Target="../slideLayouts/slideLayout47.xml"/><Relationship Id="rId9" Type="http://schemas.openxmlformats.org/officeDocument/2006/relationships/slideLayout" Target="../slideLayouts/slideLayout52.xml"/><Relationship Id="rId14" Type="http://schemas.openxmlformats.org/officeDocument/2006/relationships/slideLayout" Target="../slideLayouts/slideLayout57.xml"/><Relationship Id="rId22" Type="http://schemas.openxmlformats.org/officeDocument/2006/relationships/slideLayout" Target="../slideLayouts/slideLayout65.xml"/><Relationship Id="rId27" Type="http://schemas.openxmlformats.org/officeDocument/2006/relationships/slideLayout" Target="../slideLayouts/slideLayout70.xml"/><Relationship Id="rId30" Type="http://schemas.openxmlformats.org/officeDocument/2006/relationships/slideLayout" Target="../slideLayouts/slideLayout73.xml"/><Relationship Id="rId35" Type="http://schemas.openxmlformats.org/officeDocument/2006/relationships/slideLayout" Target="../slideLayouts/slideLayout78.xml"/><Relationship Id="rId8" Type="http://schemas.openxmlformats.org/officeDocument/2006/relationships/slideLayout" Target="../slideLayouts/slideLayout51.xml"/><Relationship Id="rId3" Type="http://schemas.openxmlformats.org/officeDocument/2006/relationships/slideLayout" Target="../slideLayouts/slideLayout46.xml"/><Relationship Id="rId12" Type="http://schemas.openxmlformats.org/officeDocument/2006/relationships/slideLayout" Target="../slideLayouts/slideLayout55.xml"/><Relationship Id="rId17" Type="http://schemas.openxmlformats.org/officeDocument/2006/relationships/slideLayout" Target="../slideLayouts/slideLayout60.xml"/><Relationship Id="rId25" Type="http://schemas.openxmlformats.org/officeDocument/2006/relationships/slideLayout" Target="../slideLayouts/slideLayout68.xml"/><Relationship Id="rId33" Type="http://schemas.openxmlformats.org/officeDocument/2006/relationships/slideLayout" Target="../slideLayouts/slideLayout76.xml"/><Relationship Id="rId38" Type="http://schemas.openxmlformats.org/officeDocument/2006/relationships/slideLayout" Target="../slideLayouts/slideLayout81.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94.xml"/><Relationship Id="rId18" Type="http://schemas.openxmlformats.org/officeDocument/2006/relationships/slideLayout" Target="../slideLayouts/slideLayout99.xml"/><Relationship Id="rId26" Type="http://schemas.openxmlformats.org/officeDocument/2006/relationships/slideLayout" Target="../slideLayouts/slideLayout107.xml"/><Relationship Id="rId39" Type="http://schemas.openxmlformats.org/officeDocument/2006/relationships/theme" Target="../theme/theme4.xml"/><Relationship Id="rId21" Type="http://schemas.openxmlformats.org/officeDocument/2006/relationships/slideLayout" Target="../slideLayouts/slideLayout102.xml"/><Relationship Id="rId34" Type="http://schemas.openxmlformats.org/officeDocument/2006/relationships/slideLayout" Target="../slideLayouts/slideLayout115.xml"/><Relationship Id="rId42" Type="http://schemas.openxmlformats.org/officeDocument/2006/relationships/image" Target="../media/image1.emf"/><Relationship Id="rId7" Type="http://schemas.openxmlformats.org/officeDocument/2006/relationships/slideLayout" Target="../slideLayouts/slideLayout88.xml"/><Relationship Id="rId2" Type="http://schemas.openxmlformats.org/officeDocument/2006/relationships/slideLayout" Target="../slideLayouts/slideLayout83.xml"/><Relationship Id="rId16" Type="http://schemas.openxmlformats.org/officeDocument/2006/relationships/slideLayout" Target="../slideLayouts/slideLayout97.xml"/><Relationship Id="rId20" Type="http://schemas.openxmlformats.org/officeDocument/2006/relationships/slideLayout" Target="../slideLayouts/slideLayout101.xml"/><Relationship Id="rId29" Type="http://schemas.openxmlformats.org/officeDocument/2006/relationships/slideLayout" Target="../slideLayouts/slideLayout110.xml"/><Relationship Id="rId41" Type="http://schemas.openxmlformats.org/officeDocument/2006/relationships/oleObject" Target="../embeddings/oleObject4.bin"/><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24" Type="http://schemas.openxmlformats.org/officeDocument/2006/relationships/slideLayout" Target="../slideLayouts/slideLayout105.xml"/><Relationship Id="rId32" Type="http://schemas.openxmlformats.org/officeDocument/2006/relationships/slideLayout" Target="../slideLayouts/slideLayout113.xml"/><Relationship Id="rId37" Type="http://schemas.openxmlformats.org/officeDocument/2006/relationships/slideLayout" Target="../slideLayouts/slideLayout118.xml"/><Relationship Id="rId40" Type="http://schemas.openxmlformats.org/officeDocument/2006/relationships/tags" Target="../tags/tag5.xml"/><Relationship Id="rId5" Type="http://schemas.openxmlformats.org/officeDocument/2006/relationships/slideLayout" Target="../slideLayouts/slideLayout86.xml"/><Relationship Id="rId15" Type="http://schemas.openxmlformats.org/officeDocument/2006/relationships/slideLayout" Target="../slideLayouts/slideLayout96.xml"/><Relationship Id="rId23" Type="http://schemas.openxmlformats.org/officeDocument/2006/relationships/slideLayout" Target="../slideLayouts/slideLayout104.xml"/><Relationship Id="rId28" Type="http://schemas.openxmlformats.org/officeDocument/2006/relationships/slideLayout" Target="../slideLayouts/slideLayout109.xml"/><Relationship Id="rId36" Type="http://schemas.openxmlformats.org/officeDocument/2006/relationships/slideLayout" Target="../slideLayouts/slideLayout117.xml"/><Relationship Id="rId10" Type="http://schemas.openxmlformats.org/officeDocument/2006/relationships/slideLayout" Target="../slideLayouts/slideLayout91.xml"/><Relationship Id="rId19" Type="http://schemas.openxmlformats.org/officeDocument/2006/relationships/slideLayout" Target="../slideLayouts/slideLayout100.xml"/><Relationship Id="rId31" Type="http://schemas.openxmlformats.org/officeDocument/2006/relationships/slideLayout" Target="../slideLayouts/slideLayout112.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slideLayout" Target="../slideLayouts/slideLayout95.xml"/><Relationship Id="rId22" Type="http://schemas.openxmlformats.org/officeDocument/2006/relationships/slideLayout" Target="../slideLayouts/slideLayout103.xml"/><Relationship Id="rId27" Type="http://schemas.openxmlformats.org/officeDocument/2006/relationships/slideLayout" Target="../slideLayouts/slideLayout108.xml"/><Relationship Id="rId30" Type="http://schemas.openxmlformats.org/officeDocument/2006/relationships/slideLayout" Target="../slideLayouts/slideLayout111.xml"/><Relationship Id="rId35" Type="http://schemas.openxmlformats.org/officeDocument/2006/relationships/slideLayout" Target="../slideLayouts/slideLayout116.xml"/><Relationship Id="rId8" Type="http://schemas.openxmlformats.org/officeDocument/2006/relationships/slideLayout" Target="../slideLayouts/slideLayout89.xml"/><Relationship Id="rId3" Type="http://schemas.openxmlformats.org/officeDocument/2006/relationships/slideLayout" Target="../slideLayouts/slideLayout84.xml"/><Relationship Id="rId12" Type="http://schemas.openxmlformats.org/officeDocument/2006/relationships/slideLayout" Target="../slideLayouts/slideLayout93.xml"/><Relationship Id="rId17" Type="http://schemas.openxmlformats.org/officeDocument/2006/relationships/slideLayout" Target="../slideLayouts/slideLayout98.xml"/><Relationship Id="rId25" Type="http://schemas.openxmlformats.org/officeDocument/2006/relationships/slideLayout" Target="../slideLayouts/slideLayout106.xml"/><Relationship Id="rId33" Type="http://schemas.openxmlformats.org/officeDocument/2006/relationships/slideLayout" Target="../slideLayouts/slideLayout114.xml"/><Relationship Id="rId38" Type="http://schemas.openxmlformats.org/officeDocument/2006/relationships/slideLayout" Target="../slideLayouts/slideLayout11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27.xml"/><Relationship Id="rId13" Type="http://schemas.openxmlformats.org/officeDocument/2006/relationships/slideLayout" Target="../slideLayouts/slideLayout132.xml"/><Relationship Id="rId18" Type="http://schemas.openxmlformats.org/officeDocument/2006/relationships/slideLayout" Target="../slideLayouts/slideLayout137.xml"/><Relationship Id="rId26" Type="http://schemas.openxmlformats.org/officeDocument/2006/relationships/theme" Target="../theme/theme5.xml"/><Relationship Id="rId3" Type="http://schemas.openxmlformats.org/officeDocument/2006/relationships/slideLayout" Target="../slideLayouts/slideLayout122.xml"/><Relationship Id="rId21" Type="http://schemas.openxmlformats.org/officeDocument/2006/relationships/slideLayout" Target="../slideLayouts/slideLayout140.xml"/><Relationship Id="rId7" Type="http://schemas.openxmlformats.org/officeDocument/2006/relationships/slideLayout" Target="../slideLayouts/slideLayout126.xml"/><Relationship Id="rId12" Type="http://schemas.openxmlformats.org/officeDocument/2006/relationships/slideLayout" Target="../slideLayouts/slideLayout131.xml"/><Relationship Id="rId17" Type="http://schemas.openxmlformats.org/officeDocument/2006/relationships/slideLayout" Target="../slideLayouts/slideLayout136.xml"/><Relationship Id="rId25" Type="http://schemas.openxmlformats.org/officeDocument/2006/relationships/slideLayout" Target="../slideLayouts/slideLayout144.xml"/><Relationship Id="rId2" Type="http://schemas.openxmlformats.org/officeDocument/2006/relationships/slideLayout" Target="../slideLayouts/slideLayout121.xml"/><Relationship Id="rId16" Type="http://schemas.openxmlformats.org/officeDocument/2006/relationships/slideLayout" Target="../slideLayouts/slideLayout135.xml"/><Relationship Id="rId20" Type="http://schemas.openxmlformats.org/officeDocument/2006/relationships/slideLayout" Target="../slideLayouts/slideLayout139.xml"/><Relationship Id="rId29" Type="http://schemas.openxmlformats.org/officeDocument/2006/relationships/image" Target="../media/image48.emf"/><Relationship Id="rId1" Type="http://schemas.openxmlformats.org/officeDocument/2006/relationships/slideLayout" Target="../slideLayouts/slideLayout120.xml"/><Relationship Id="rId6" Type="http://schemas.openxmlformats.org/officeDocument/2006/relationships/slideLayout" Target="../slideLayouts/slideLayout125.xml"/><Relationship Id="rId11" Type="http://schemas.openxmlformats.org/officeDocument/2006/relationships/slideLayout" Target="../slideLayouts/slideLayout130.xml"/><Relationship Id="rId24" Type="http://schemas.openxmlformats.org/officeDocument/2006/relationships/slideLayout" Target="../slideLayouts/slideLayout143.xml"/><Relationship Id="rId5" Type="http://schemas.openxmlformats.org/officeDocument/2006/relationships/slideLayout" Target="../slideLayouts/slideLayout124.xml"/><Relationship Id="rId15" Type="http://schemas.openxmlformats.org/officeDocument/2006/relationships/slideLayout" Target="../slideLayouts/slideLayout134.xml"/><Relationship Id="rId23" Type="http://schemas.openxmlformats.org/officeDocument/2006/relationships/slideLayout" Target="../slideLayouts/slideLayout142.xml"/><Relationship Id="rId28" Type="http://schemas.openxmlformats.org/officeDocument/2006/relationships/oleObject" Target="../embeddings/oleObject5.bin"/><Relationship Id="rId10" Type="http://schemas.openxmlformats.org/officeDocument/2006/relationships/slideLayout" Target="../slideLayouts/slideLayout129.xml"/><Relationship Id="rId19" Type="http://schemas.openxmlformats.org/officeDocument/2006/relationships/slideLayout" Target="../slideLayouts/slideLayout138.xml"/><Relationship Id="rId4" Type="http://schemas.openxmlformats.org/officeDocument/2006/relationships/slideLayout" Target="../slideLayouts/slideLayout123.xml"/><Relationship Id="rId9" Type="http://schemas.openxmlformats.org/officeDocument/2006/relationships/slideLayout" Target="../slideLayouts/slideLayout128.xml"/><Relationship Id="rId14" Type="http://schemas.openxmlformats.org/officeDocument/2006/relationships/slideLayout" Target="../slideLayouts/slideLayout133.xml"/><Relationship Id="rId22" Type="http://schemas.openxmlformats.org/officeDocument/2006/relationships/slideLayout" Target="../slideLayouts/slideLayout141.xml"/><Relationship Id="rId27" Type="http://schemas.openxmlformats.org/officeDocument/2006/relationships/tags" Target="../tags/tag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3" Type="http://schemas.openxmlformats.org/officeDocument/2006/relationships/slideLayout" Target="../slideLayouts/slideLayout147.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image" Target="../media/image48.emf"/><Relationship Id="rId2" Type="http://schemas.openxmlformats.org/officeDocument/2006/relationships/slideLayout" Target="../slideLayouts/slideLayout146.xml"/><Relationship Id="rId16" Type="http://schemas.openxmlformats.org/officeDocument/2006/relationships/oleObject" Target="../embeddings/oleObject6.bin"/><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tags" Target="../tags/tag7.xml"/><Relationship Id="rId10" Type="http://schemas.openxmlformats.org/officeDocument/2006/relationships/slideLayout" Target="../slideLayouts/slideLayout154.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tags" Target="../tags/tag8.xml"/><Relationship Id="rId3" Type="http://schemas.openxmlformats.org/officeDocument/2006/relationships/slideLayout" Target="../slideLayouts/slideLayout160.xml"/><Relationship Id="rId7" Type="http://schemas.openxmlformats.org/officeDocument/2006/relationships/theme" Target="../theme/theme7.xml"/><Relationship Id="rId2" Type="http://schemas.openxmlformats.org/officeDocument/2006/relationships/slideLayout" Target="../slideLayouts/slideLayout159.xml"/><Relationship Id="rId1" Type="http://schemas.openxmlformats.org/officeDocument/2006/relationships/slideLayout" Target="../slideLayouts/slideLayout158.xml"/><Relationship Id="rId6" Type="http://schemas.openxmlformats.org/officeDocument/2006/relationships/slideLayout" Target="../slideLayouts/slideLayout163.xml"/><Relationship Id="rId5" Type="http://schemas.openxmlformats.org/officeDocument/2006/relationships/slideLayout" Target="../slideLayouts/slideLayout162.xml"/><Relationship Id="rId10" Type="http://schemas.openxmlformats.org/officeDocument/2006/relationships/image" Target="../media/image48.emf"/><Relationship Id="rId4" Type="http://schemas.openxmlformats.org/officeDocument/2006/relationships/slideLayout" Target="../slideLayouts/slideLayout161.xml"/><Relationship Id="rId9" Type="http://schemas.openxmlformats.org/officeDocument/2006/relationships/oleObject" Target="../embeddings/oleObject7.bin"/></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71.xml"/><Relationship Id="rId13" Type="http://schemas.openxmlformats.org/officeDocument/2006/relationships/image" Target="../media/image55.emf"/><Relationship Id="rId3" Type="http://schemas.openxmlformats.org/officeDocument/2006/relationships/slideLayout" Target="../slideLayouts/slideLayout166.xml"/><Relationship Id="rId7" Type="http://schemas.openxmlformats.org/officeDocument/2006/relationships/slideLayout" Target="../slideLayouts/slideLayout170.xml"/><Relationship Id="rId12" Type="http://schemas.openxmlformats.org/officeDocument/2006/relationships/oleObject" Target="../embeddings/oleObject12.bin"/><Relationship Id="rId2" Type="http://schemas.openxmlformats.org/officeDocument/2006/relationships/slideLayout" Target="../slideLayouts/slideLayout165.xml"/><Relationship Id="rId1" Type="http://schemas.openxmlformats.org/officeDocument/2006/relationships/slideLayout" Target="../slideLayouts/slideLayout164.xml"/><Relationship Id="rId6" Type="http://schemas.openxmlformats.org/officeDocument/2006/relationships/slideLayout" Target="../slideLayouts/slideLayout169.xml"/><Relationship Id="rId11" Type="http://schemas.openxmlformats.org/officeDocument/2006/relationships/tags" Target="../tags/tag23.xml"/><Relationship Id="rId5" Type="http://schemas.openxmlformats.org/officeDocument/2006/relationships/slideLayout" Target="../slideLayouts/slideLayout168.xml"/><Relationship Id="rId10" Type="http://schemas.openxmlformats.org/officeDocument/2006/relationships/theme" Target="../theme/theme8.xml"/><Relationship Id="rId4" Type="http://schemas.openxmlformats.org/officeDocument/2006/relationships/slideLayout" Target="../slideLayouts/slideLayout167.xml"/><Relationship Id="rId9" Type="http://schemas.openxmlformats.org/officeDocument/2006/relationships/slideLayout" Target="../slideLayouts/slideLayout172.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185.xml"/><Relationship Id="rId18" Type="http://schemas.openxmlformats.org/officeDocument/2006/relationships/slideLayout" Target="../slideLayouts/slideLayout190.xml"/><Relationship Id="rId26" Type="http://schemas.openxmlformats.org/officeDocument/2006/relationships/slideLayout" Target="../slideLayouts/slideLayout198.xml"/><Relationship Id="rId21" Type="http://schemas.openxmlformats.org/officeDocument/2006/relationships/slideLayout" Target="../slideLayouts/slideLayout193.xml"/><Relationship Id="rId34" Type="http://schemas.openxmlformats.org/officeDocument/2006/relationships/slideLayout" Target="../slideLayouts/slideLayout206.xml"/><Relationship Id="rId7" Type="http://schemas.openxmlformats.org/officeDocument/2006/relationships/slideLayout" Target="../slideLayouts/slideLayout179.xml"/><Relationship Id="rId12" Type="http://schemas.openxmlformats.org/officeDocument/2006/relationships/slideLayout" Target="../slideLayouts/slideLayout184.xml"/><Relationship Id="rId17" Type="http://schemas.openxmlformats.org/officeDocument/2006/relationships/slideLayout" Target="../slideLayouts/slideLayout189.xml"/><Relationship Id="rId25" Type="http://schemas.openxmlformats.org/officeDocument/2006/relationships/slideLayout" Target="../slideLayouts/slideLayout197.xml"/><Relationship Id="rId33" Type="http://schemas.openxmlformats.org/officeDocument/2006/relationships/slideLayout" Target="../slideLayouts/slideLayout205.xml"/><Relationship Id="rId38" Type="http://schemas.openxmlformats.org/officeDocument/2006/relationships/image" Target="../media/image55.emf"/><Relationship Id="rId2" Type="http://schemas.openxmlformats.org/officeDocument/2006/relationships/slideLayout" Target="../slideLayouts/slideLayout174.xml"/><Relationship Id="rId16" Type="http://schemas.openxmlformats.org/officeDocument/2006/relationships/slideLayout" Target="../slideLayouts/slideLayout188.xml"/><Relationship Id="rId20" Type="http://schemas.openxmlformats.org/officeDocument/2006/relationships/slideLayout" Target="../slideLayouts/slideLayout192.xml"/><Relationship Id="rId29" Type="http://schemas.openxmlformats.org/officeDocument/2006/relationships/slideLayout" Target="../slideLayouts/slideLayout201.xml"/><Relationship Id="rId1" Type="http://schemas.openxmlformats.org/officeDocument/2006/relationships/slideLayout" Target="../slideLayouts/slideLayout173.xml"/><Relationship Id="rId6" Type="http://schemas.openxmlformats.org/officeDocument/2006/relationships/slideLayout" Target="../slideLayouts/slideLayout178.xml"/><Relationship Id="rId11" Type="http://schemas.openxmlformats.org/officeDocument/2006/relationships/slideLayout" Target="../slideLayouts/slideLayout183.xml"/><Relationship Id="rId24" Type="http://schemas.openxmlformats.org/officeDocument/2006/relationships/slideLayout" Target="../slideLayouts/slideLayout196.xml"/><Relationship Id="rId32" Type="http://schemas.openxmlformats.org/officeDocument/2006/relationships/slideLayout" Target="../slideLayouts/slideLayout204.xml"/><Relationship Id="rId37" Type="http://schemas.openxmlformats.org/officeDocument/2006/relationships/oleObject" Target="../embeddings/oleObject13.bin"/><Relationship Id="rId5" Type="http://schemas.openxmlformats.org/officeDocument/2006/relationships/slideLayout" Target="../slideLayouts/slideLayout177.xml"/><Relationship Id="rId15" Type="http://schemas.openxmlformats.org/officeDocument/2006/relationships/slideLayout" Target="../slideLayouts/slideLayout187.xml"/><Relationship Id="rId23" Type="http://schemas.openxmlformats.org/officeDocument/2006/relationships/slideLayout" Target="../slideLayouts/slideLayout195.xml"/><Relationship Id="rId28" Type="http://schemas.openxmlformats.org/officeDocument/2006/relationships/slideLayout" Target="../slideLayouts/slideLayout200.xml"/><Relationship Id="rId36" Type="http://schemas.openxmlformats.org/officeDocument/2006/relationships/tags" Target="../tags/tag24.xml"/><Relationship Id="rId10" Type="http://schemas.openxmlformats.org/officeDocument/2006/relationships/slideLayout" Target="../slideLayouts/slideLayout182.xml"/><Relationship Id="rId19" Type="http://schemas.openxmlformats.org/officeDocument/2006/relationships/slideLayout" Target="../slideLayouts/slideLayout191.xml"/><Relationship Id="rId31" Type="http://schemas.openxmlformats.org/officeDocument/2006/relationships/slideLayout" Target="../slideLayouts/slideLayout203.xml"/><Relationship Id="rId4" Type="http://schemas.openxmlformats.org/officeDocument/2006/relationships/slideLayout" Target="../slideLayouts/slideLayout176.xml"/><Relationship Id="rId9" Type="http://schemas.openxmlformats.org/officeDocument/2006/relationships/slideLayout" Target="../slideLayouts/slideLayout181.xml"/><Relationship Id="rId14" Type="http://schemas.openxmlformats.org/officeDocument/2006/relationships/slideLayout" Target="../slideLayouts/slideLayout186.xml"/><Relationship Id="rId22" Type="http://schemas.openxmlformats.org/officeDocument/2006/relationships/slideLayout" Target="../slideLayouts/slideLayout194.xml"/><Relationship Id="rId27" Type="http://schemas.openxmlformats.org/officeDocument/2006/relationships/slideLayout" Target="../slideLayouts/slideLayout199.xml"/><Relationship Id="rId30" Type="http://schemas.openxmlformats.org/officeDocument/2006/relationships/slideLayout" Target="../slideLayouts/slideLayout202.xml"/><Relationship Id="rId35" Type="http://schemas.openxmlformats.org/officeDocument/2006/relationships/theme" Target="../theme/theme9.xml"/><Relationship Id="rId8" Type="http://schemas.openxmlformats.org/officeDocument/2006/relationships/slideLayout" Target="../slideLayouts/slideLayout180.xml"/><Relationship Id="rId3" Type="http://schemas.openxmlformats.org/officeDocument/2006/relationships/slideLayout" Target="../slideLayouts/slideLayout17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5BECBA02-6CC9-AA47-D6B8-5A165543B1F2}"/>
              </a:ext>
            </a:extLst>
          </p:cNvPr>
          <p:cNvGraphicFramePr>
            <a:graphicFrameLocks noChangeAspect="1"/>
          </p:cNvGraphicFramePr>
          <p:nvPr userDrawn="1">
            <p:custDataLst>
              <p:tags r:id="rId36"/>
            </p:custDataLst>
            <p:extLst>
              <p:ext uri="{D42A27DB-BD31-4B8C-83A1-F6EECF244321}">
                <p14:modId xmlns:p14="http://schemas.microsoft.com/office/powerpoint/2010/main" val="141085236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608" imgH="608" progId="TCLayout.ActiveDocument.1">
                  <p:embed/>
                </p:oleObj>
              </mc:Choice>
              <mc:Fallback>
                <p:oleObj name="think-cell Slide" r:id="rId37" imgW="608" imgH="608" progId="TCLayout.ActiveDocument.1">
                  <p:embed/>
                  <p:pic>
                    <p:nvPicPr>
                      <p:cNvPr id="5" name="think-cell data - do not delete" hidden="1">
                        <a:extLst>
                          <a:ext uri="{FF2B5EF4-FFF2-40B4-BE49-F238E27FC236}">
                            <a16:creationId xmlns:a16="http://schemas.microsoft.com/office/drawing/2014/main" id="{5BECBA02-6CC9-AA47-D6B8-5A165543B1F2}"/>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CF427D1-C1B4-EAA3-E835-7C3221C1EACF}"/>
              </a:ext>
            </a:extLst>
          </p:cNvPr>
          <p:cNvSpPr>
            <a:spLocks noGrp="1"/>
          </p:cNvSpPr>
          <p:nvPr>
            <p:ph type="title"/>
          </p:nvPr>
        </p:nvSpPr>
        <p:spPr>
          <a:xfrm>
            <a:off x="370489" y="365125"/>
            <a:ext cx="1146153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810B3E-58DB-FE86-E178-D370DCDDB271}"/>
              </a:ext>
            </a:extLst>
          </p:cNvPr>
          <p:cNvSpPr>
            <a:spLocks noGrp="1"/>
          </p:cNvSpPr>
          <p:nvPr>
            <p:ph type="body" idx="1"/>
          </p:nvPr>
        </p:nvSpPr>
        <p:spPr>
          <a:xfrm>
            <a:off x="370489" y="1825625"/>
            <a:ext cx="1146153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51555202"/>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77" r:id="rId3"/>
    <p:sldLayoutId id="2147483678"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 id="2147483695" r:id="rId19"/>
    <p:sldLayoutId id="2147483696" r:id="rId20"/>
    <p:sldLayoutId id="2147483697" r:id="rId21"/>
    <p:sldLayoutId id="2147483698" r:id="rId22"/>
    <p:sldLayoutId id="2147483699" r:id="rId23"/>
    <p:sldLayoutId id="2147483700" r:id="rId24"/>
    <p:sldLayoutId id="2147483701" r:id="rId25"/>
    <p:sldLayoutId id="2147483702" r:id="rId26"/>
    <p:sldLayoutId id="2147483703" r:id="rId27"/>
    <p:sldLayoutId id="2147483704" r:id="rId28"/>
    <p:sldLayoutId id="2147483705" r:id="rId29"/>
    <p:sldLayoutId id="2147483706" r:id="rId30"/>
    <p:sldLayoutId id="2147483707" r:id="rId31"/>
    <p:sldLayoutId id="2147483708" r:id="rId32"/>
    <p:sldLayoutId id="2147483709" r:id="rId33"/>
    <p:sldLayoutId id="2147483676" r:id="rId34"/>
  </p:sldLayoutIdLst>
  <p:hf hdr="0" ftr="0" dt="0"/>
  <p:txStyles>
    <p:titleStyle>
      <a:lvl1pPr algn="l" defTabSz="914400" rtl="0" eaLnBrk="1" latinLnBrk="0" hangingPunct="1">
        <a:lnSpc>
          <a:spcPct val="90000"/>
        </a:lnSpc>
        <a:spcBef>
          <a:spcPct val="0"/>
        </a:spcBef>
        <a:buNone/>
        <a:defRPr sz="3500" b="0" i="0" kern="1200">
          <a:solidFill>
            <a:schemeClr val="bg1"/>
          </a:solidFill>
          <a:latin typeface="Volte Medium"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29E67A9A-C667-8846-971F-AA7C5D6FE1D9}"/>
              </a:ext>
            </a:extLst>
          </p:cNvPr>
          <p:cNvGraphicFramePr>
            <a:graphicFrameLocks noChangeAspect="1"/>
          </p:cNvGraphicFramePr>
          <p:nvPr userDrawn="1">
            <p:custDataLst>
              <p:tags r:id="rId36"/>
            </p:custDataLst>
            <p:extLst>
              <p:ext uri="{D42A27DB-BD31-4B8C-83A1-F6EECF244321}">
                <p14:modId xmlns:p14="http://schemas.microsoft.com/office/powerpoint/2010/main" val="176187929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274" imgH="274" progId="TCLayout.ActiveDocument.1">
                  <p:embed/>
                </p:oleObj>
              </mc:Choice>
              <mc:Fallback>
                <p:oleObj name="think-cell Slide" r:id="rId37" imgW="274" imgH="274" progId="TCLayout.ActiveDocument.1">
                  <p:embed/>
                  <p:pic>
                    <p:nvPicPr>
                      <p:cNvPr id="5" name="think-cell data - do not delete" hidden="1">
                        <a:extLst>
                          <a:ext uri="{FF2B5EF4-FFF2-40B4-BE49-F238E27FC236}">
                            <a16:creationId xmlns:a16="http://schemas.microsoft.com/office/drawing/2014/main" id="{29E67A9A-C667-8846-971F-AA7C5D6FE1D9}"/>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CF427D1-C1B4-EAA3-E835-7C3221C1EACF}"/>
              </a:ext>
            </a:extLst>
          </p:cNvPr>
          <p:cNvSpPr>
            <a:spLocks noGrp="1"/>
          </p:cNvSpPr>
          <p:nvPr>
            <p:ph type="title"/>
          </p:nvPr>
        </p:nvSpPr>
        <p:spPr>
          <a:xfrm>
            <a:off x="370489" y="365125"/>
            <a:ext cx="1146153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810B3E-58DB-FE86-E178-D370DCDDB271}"/>
              </a:ext>
            </a:extLst>
          </p:cNvPr>
          <p:cNvSpPr>
            <a:spLocks noGrp="1"/>
          </p:cNvSpPr>
          <p:nvPr>
            <p:ph type="body" idx="1"/>
          </p:nvPr>
        </p:nvSpPr>
        <p:spPr>
          <a:xfrm>
            <a:off x="370489" y="1825625"/>
            <a:ext cx="1146153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2594191"/>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 id="2147483905" r:id="rId13"/>
    <p:sldLayoutId id="2147483906" r:id="rId14"/>
    <p:sldLayoutId id="2147483907" r:id="rId15"/>
    <p:sldLayoutId id="2147483908" r:id="rId16"/>
    <p:sldLayoutId id="2147483909" r:id="rId17"/>
    <p:sldLayoutId id="2147483910" r:id="rId18"/>
    <p:sldLayoutId id="2147483911" r:id="rId19"/>
    <p:sldLayoutId id="2147483912" r:id="rId20"/>
    <p:sldLayoutId id="2147483913" r:id="rId21"/>
    <p:sldLayoutId id="2147483914" r:id="rId22"/>
    <p:sldLayoutId id="2147483915" r:id="rId23"/>
    <p:sldLayoutId id="2147483916" r:id="rId24"/>
    <p:sldLayoutId id="2147483917" r:id="rId25"/>
    <p:sldLayoutId id="2147483918" r:id="rId26"/>
    <p:sldLayoutId id="2147483919" r:id="rId27"/>
    <p:sldLayoutId id="2147483920" r:id="rId28"/>
    <p:sldLayoutId id="2147483921" r:id="rId29"/>
    <p:sldLayoutId id="2147483922" r:id="rId30"/>
    <p:sldLayoutId id="2147483923" r:id="rId31"/>
    <p:sldLayoutId id="2147483924" r:id="rId32"/>
    <p:sldLayoutId id="2147483925" r:id="rId33"/>
    <p:sldLayoutId id="2147483926" r:id="rId34"/>
  </p:sldLayoutIdLst>
  <p:hf hdr="0" ftr="0" dt="0"/>
  <p:txStyles>
    <p:titleStyle>
      <a:lvl1pPr algn="l" defTabSz="914400" rtl="0" eaLnBrk="1" latinLnBrk="0" hangingPunct="1">
        <a:lnSpc>
          <a:spcPct val="90000"/>
        </a:lnSpc>
        <a:spcBef>
          <a:spcPct val="0"/>
        </a:spcBef>
        <a:buNone/>
        <a:defRPr sz="3500" b="0" i="0" kern="1200">
          <a:solidFill>
            <a:schemeClr val="bg1"/>
          </a:solidFill>
          <a:latin typeface="Volte Medium"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DBD141DB-9EE1-9021-5E3E-A8882ACC8EB0}"/>
              </a:ext>
            </a:extLst>
          </p:cNvPr>
          <p:cNvGraphicFramePr>
            <a:graphicFrameLocks noChangeAspect="1"/>
          </p:cNvGraphicFramePr>
          <p:nvPr userDrawn="1">
            <p:custDataLst>
              <p:tags r:id="rId12"/>
            </p:custDataLst>
            <p:extLst>
              <p:ext uri="{D42A27DB-BD31-4B8C-83A1-F6EECF244321}">
                <p14:modId xmlns:p14="http://schemas.microsoft.com/office/powerpoint/2010/main" val="201433643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3" imgW="405" imgH="405" progId="TCLayout.ActiveDocument.1">
                  <p:embed/>
                </p:oleObj>
              </mc:Choice>
              <mc:Fallback>
                <p:oleObj name="think-cell Slide" r:id="rId13" imgW="405" imgH="405" progId="TCLayout.ActiveDocument.1">
                  <p:embed/>
                  <p:pic>
                    <p:nvPicPr>
                      <p:cNvPr id="7" name="think-cell data - do not delete" hidden="1">
                        <a:extLst>
                          <a:ext uri="{FF2B5EF4-FFF2-40B4-BE49-F238E27FC236}">
                            <a16:creationId xmlns:a16="http://schemas.microsoft.com/office/drawing/2014/main" id="{DBD141DB-9EE1-9021-5E3E-A8882ACC8EB0}"/>
                          </a:ext>
                        </a:extLst>
                      </p:cNvPr>
                      <p:cNvPicPr/>
                      <p:nvPr/>
                    </p:nvPicPr>
                    <p:blipFill>
                      <a:blip r:embed="rId14"/>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CF427D1-C1B4-EAA3-E835-7C3221C1EACF}"/>
              </a:ext>
            </a:extLst>
          </p:cNvPr>
          <p:cNvSpPr>
            <a:spLocks noGrp="1"/>
          </p:cNvSpPr>
          <p:nvPr>
            <p:ph type="title"/>
          </p:nvPr>
        </p:nvSpPr>
        <p:spPr>
          <a:xfrm>
            <a:off x="370489" y="365125"/>
            <a:ext cx="11461531" cy="1325563"/>
          </a:xfrm>
          <a:prstGeom prst="rect">
            <a:avLst/>
          </a:prstGeom>
        </p:spPr>
        <p:txBody>
          <a:bodyPr vert="horz" lIns="91440" tIns="45720" rIns="91440" bIns="45720" rtlCol="0" anchor="ctr">
            <a:noAutofit/>
          </a:bodyPr>
          <a:lstStyle/>
          <a:p>
            <a:r>
              <a:rPr lang="en-US"/>
              <a:t>Click to edit headline</a:t>
            </a:r>
          </a:p>
        </p:txBody>
      </p:sp>
      <p:sp>
        <p:nvSpPr>
          <p:cNvPr id="3" name="Text Placeholder 2">
            <a:extLst>
              <a:ext uri="{FF2B5EF4-FFF2-40B4-BE49-F238E27FC236}">
                <a16:creationId xmlns:a16="http://schemas.microsoft.com/office/drawing/2014/main" id="{EC810B3E-58DB-FE86-E178-D370DCDDB271}"/>
              </a:ext>
            </a:extLst>
          </p:cNvPr>
          <p:cNvSpPr>
            <a:spLocks noGrp="1"/>
          </p:cNvSpPr>
          <p:nvPr>
            <p:ph type="body" idx="1"/>
          </p:nvPr>
        </p:nvSpPr>
        <p:spPr>
          <a:xfrm>
            <a:off x="370489" y="1825625"/>
            <a:ext cx="11461531" cy="4351338"/>
          </a:xfrm>
          <a:prstGeom prst="rect">
            <a:avLst/>
          </a:prstGeom>
        </p:spPr>
        <p:txBody>
          <a:bodyPr vert="horz" lIns="91440" tIns="45720" rIns="91440" bIns="4572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548702"/>
      </p:ext>
    </p:extLst>
  </p:cSld>
  <p:clrMap bg1="lt1" tx1="dk1" bg2="lt2" tx2="dk2" accent1="accent1" accent2="accent2" accent3="accent3" accent4="accent4" accent5="accent5" accent6="accent6" hlink="hlink" folHlink="folHlink"/>
  <p:sldLayoutIdLst>
    <p:sldLayoutId id="2147483928" r:id="rId1"/>
    <p:sldLayoutId id="2147483929" r:id="rId2"/>
    <p:sldLayoutId id="2147483930" r:id="rId3"/>
    <p:sldLayoutId id="2147483931" r:id="rId4"/>
    <p:sldLayoutId id="2147483932" r:id="rId5"/>
    <p:sldLayoutId id="2147483933" r:id="rId6"/>
    <p:sldLayoutId id="2147483934" r:id="rId7"/>
    <p:sldLayoutId id="2147483935" r:id="rId8"/>
    <p:sldLayoutId id="2147483936" r:id="rId9"/>
    <p:sldLayoutId id="2147483937" r:id="rId10"/>
  </p:sldLayoutIdLst>
  <p:txStyles>
    <p:titleStyle>
      <a:lvl1pPr algn="l" defTabSz="914400" rtl="0" eaLnBrk="1" latinLnBrk="0" hangingPunct="1">
        <a:lnSpc>
          <a:spcPct val="90000"/>
        </a:lnSpc>
        <a:spcBef>
          <a:spcPct val="0"/>
        </a:spcBef>
        <a:buNone/>
        <a:defRPr sz="3500" b="0" i="0" kern="1200">
          <a:solidFill>
            <a:schemeClr val="tx1"/>
          </a:solidFill>
          <a:latin typeface="Volte Medium"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7" name="think-cell data - do not delete" hidden="1">
            <a:extLst>
              <a:ext uri="{FF2B5EF4-FFF2-40B4-BE49-F238E27FC236}">
                <a16:creationId xmlns:a16="http://schemas.microsoft.com/office/drawing/2014/main" id="{C41A7DC3-0EF2-DAAD-9721-005E494FA256}"/>
              </a:ext>
            </a:extLst>
          </p:cNvPr>
          <p:cNvGraphicFramePr>
            <a:graphicFrameLocks noChangeAspect="1"/>
          </p:cNvGraphicFramePr>
          <p:nvPr userDrawn="1">
            <p:custDataLst>
              <p:tags r:id="rId39"/>
            </p:custDataLst>
            <p:extLst>
              <p:ext uri="{D42A27DB-BD31-4B8C-83A1-F6EECF244321}">
                <p14:modId xmlns:p14="http://schemas.microsoft.com/office/powerpoint/2010/main" val="99579207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0" imgW="405" imgH="405" progId="TCLayout.ActiveDocument.1">
                  <p:embed/>
                </p:oleObj>
              </mc:Choice>
              <mc:Fallback>
                <p:oleObj name="think-cell Slide" r:id="rId40" imgW="405" imgH="405" progId="TCLayout.ActiveDocument.1">
                  <p:embed/>
                  <p:pic>
                    <p:nvPicPr>
                      <p:cNvPr id="7" name="think-cell data - do not delete" hidden="1">
                        <a:extLst>
                          <a:ext uri="{FF2B5EF4-FFF2-40B4-BE49-F238E27FC236}">
                            <a16:creationId xmlns:a16="http://schemas.microsoft.com/office/drawing/2014/main" id="{C41A7DC3-0EF2-DAAD-9721-005E494FA256}"/>
                          </a:ext>
                        </a:extLst>
                      </p:cNvPr>
                      <p:cNvPicPr/>
                      <p:nvPr/>
                    </p:nvPicPr>
                    <p:blipFill>
                      <a:blip r:embed="rId41"/>
                      <a:stretch>
                        <a:fillRect/>
                      </a:stretch>
                    </p:blipFill>
                    <p:spPr>
                      <a:xfrm>
                        <a:off x="1588" y="1588"/>
                        <a:ext cx="1588" cy="1588"/>
                      </a:xfrm>
                      <a:prstGeom prst="rect">
                        <a:avLst/>
                      </a:prstGeom>
                    </p:spPr>
                  </p:pic>
                </p:oleObj>
              </mc:Fallback>
            </mc:AlternateContent>
          </a:graphicData>
        </a:graphic>
      </p:graphicFrame>
      <p:sp>
        <p:nvSpPr>
          <p:cNvPr id="112" name="0 Slide Number Placehold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1 Headlin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0" rIns="91440" bIns="45720" rtlCol="0" anchor="t">
            <a:noAutofit/>
          </a:bodyPr>
          <a:lstStyle/>
          <a:p>
            <a:r>
              <a:rPr lang="en-US"/>
              <a:t>Click to edit Master title style</a:t>
            </a:r>
          </a:p>
        </p:txBody>
      </p:sp>
      <p:sp>
        <p:nvSpPr>
          <p:cNvPr id="3" name="2 Content">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1" name="00 Footer Placeholder">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
        <p:nvSpPr>
          <p:cNvPr id="4" name="Date Placeholder 107">
            <a:extLst>
              <a:ext uri="{FF2B5EF4-FFF2-40B4-BE49-F238E27FC236}">
                <a16:creationId xmlns:a16="http://schemas.microsoft.com/office/drawing/2014/main" id="{13468C5B-056F-FB22-D84A-56E3FE06213B}"/>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169826142"/>
      </p:ext>
    </p:extLst>
  </p:cSld>
  <p:clrMap bg1="lt1" tx1="dk1" bg2="lt2" tx2="dk2" accent1="accent1" accent2="accent2" accent3="accent3" accent4="accent4" accent5="accent5" accent6="accent6" hlink="hlink" folHlink="folHlink"/>
  <p:sldLayoutIdLst>
    <p:sldLayoutId id="2147483993" r:id="rId1"/>
    <p:sldLayoutId id="2147483994" r:id="rId2"/>
    <p:sldLayoutId id="2147483995" r:id="rId3"/>
    <p:sldLayoutId id="2147483996" r:id="rId4"/>
    <p:sldLayoutId id="2147483997" r:id="rId5"/>
    <p:sldLayoutId id="2147483998" r:id="rId6"/>
    <p:sldLayoutId id="2147483999" r:id="rId7"/>
    <p:sldLayoutId id="2147484000" r:id="rId8"/>
    <p:sldLayoutId id="2147484001" r:id="rId9"/>
    <p:sldLayoutId id="2147484002" r:id="rId10"/>
    <p:sldLayoutId id="2147484003" r:id="rId11"/>
    <p:sldLayoutId id="2147484004" r:id="rId12"/>
    <p:sldLayoutId id="2147484005" r:id="rId13"/>
    <p:sldLayoutId id="2147484006" r:id="rId14"/>
    <p:sldLayoutId id="2147484007" r:id="rId15"/>
    <p:sldLayoutId id="2147484008" r:id="rId16"/>
    <p:sldLayoutId id="2147484009" r:id="rId17"/>
    <p:sldLayoutId id="2147484010" r:id="rId18"/>
    <p:sldLayoutId id="2147484011" r:id="rId19"/>
    <p:sldLayoutId id="2147484012" r:id="rId20"/>
    <p:sldLayoutId id="2147484013" r:id="rId21"/>
    <p:sldLayoutId id="2147484014" r:id="rId22"/>
    <p:sldLayoutId id="2147484015" r:id="rId23"/>
    <p:sldLayoutId id="2147484016" r:id="rId24"/>
    <p:sldLayoutId id="2147484017" r:id="rId25"/>
    <p:sldLayoutId id="2147484018" r:id="rId26"/>
    <p:sldLayoutId id="2147484019" r:id="rId27"/>
    <p:sldLayoutId id="2147484020" r:id="rId28"/>
    <p:sldLayoutId id="2147484021" r:id="rId29"/>
    <p:sldLayoutId id="2147484022" r:id="rId30"/>
    <p:sldLayoutId id="2147484023" r:id="rId31"/>
    <p:sldLayoutId id="2147484024" r:id="rId32"/>
    <p:sldLayoutId id="2147484025" r:id="rId33"/>
    <p:sldLayoutId id="2147484026" r:id="rId34"/>
    <p:sldLayoutId id="2147484027" r:id="rId35"/>
    <p:sldLayoutId id="2147484028" r:id="rId36"/>
    <p:sldLayoutId id="2147484029" r:id="rId37"/>
  </p:sldLayoutIdLst>
  <p:hf hdr="0"/>
  <p:txStyles>
    <p:titleStyle>
      <a:lvl1pPr algn="l" defTabSz="457200" rtl="0" eaLnBrk="1" latinLnBrk="0" hangingPunct="1">
        <a:lnSpc>
          <a:spcPct val="100000"/>
        </a:lnSpc>
        <a:spcBef>
          <a:spcPct val="0"/>
        </a:spcBef>
        <a:buNone/>
        <a:defRPr sz="2200" b="0" i="0" kern="1200">
          <a:solidFill>
            <a:schemeClr val="tx1"/>
          </a:solidFill>
          <a:latin typeface="Futura Next DemiBold" panose="020B0602020204020303" pitchFamily="34" charset="77"/>
          <a:ea typeface="Futura Next DemiBold" panose="020B0602020204020303" pitchFamily="34" charset="77"/>
          <a:cs typeface="+mj-cs"/>
        </a:defRPr>
      </a:lvl1pPr>
    </p:titleStyle>
    <p:bodyStyle>
      <a:lvl1pPr marL="0" indent="0" algn="l" defTabSz="457200" rtl="0" eaLnBrk="1" latinLnBrk="0" hangingPunct="1">
        <a:lnSpc>
          <a:spcPct val="100000"/>
        </a:lnSpc>
        <a:spcBef>
          <a:spcPts val="500"/>
        </a:spcBef>
        <a:spcAft>
          <a:spcPts val="600"/>
        </a:spcAft>
        <a:buFont typeface="Futura Next DemiBold" panose="020B0702020204020203"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00000"/>
        </a:lnSpc>
        <a:spcBef>
          <a:spcPts val="250"/>
        </a:spcBef>
        <a:spcAft>
          <a:spcPts val="600"/>
        </a:spcAft>
        <a:buFont typeface="Futura Next DemiBold" panose="020B0702020204020203"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00000"/>
        </a:lnSpc>
        <a:spcBef>
          <a:spcPts val="250"/>
        </a:spcBef>
        <a:spcAft>
          <a:spcPts val="600"/>
        </a:spcAft>
        <a:buFont typeface="Futura Next DemiBold" panose="020B0702020204020203"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00000"/>
        </a:lnSpc>
        <a:spcBef>
          <a:spcPts val="250"/>
        </a:spcBef>
        <a:spcAft>
          <a:spcPts val="600"/>
        </a:spcAft>
        <a:buFont typeface="Futura Next DemiBold" panose="020B0702020204020203"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00000"/>
        </a:lnSpc>
        <a:spcBef>
          <a:spcPts val="250"/>
        </a:spcBef>
        <a:spcAft>
          <a:spcPts val="600"/>
        </a:spcAft>
        <a:buFont typeface="Futura Next DemiBold" panose="020B0702020204020203"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Futura Next DemiBold" panose="020B0702020204020203"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Futura Next DemiBold" panose="020B0702020204020203"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Futura Next DemiBold" panose="020B0702020204020203"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Futura Next DemiBold" panose="020B0702020204020203"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p15:clr>
            <a:srgbClr val="A4A3A4"/>
          </p15:clr>
        </p15:guide>
        <p15:guide id="11" pos="1344">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36">
          <p15:clr>
            <a:srgbClr val="A4A3A4"/>
          </p15:clr>
        </p15:guide>
        <p15:guide id="27" pos="6216">
          <p15:clr>
            <a:srgbClr val="A4A3A4"/>
          </p15:clr>
        </p15:guide>
        <p15:guide id="28" pos="6360">
          <p15:clr>
            <a:srgbClr val="A4A3A4"/>
          </p15:clr>
        </p15:guide>
        <p15:guide id="29" pos="6960">
          <p15:clr>
            <a:srgbClr val="A4A3A4"/>
          </p15:clr>
        </p15:guide>
        <p15:guide id="31" pos="6816">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4" name="think-cell data - do not delete" hidden="1">
            <a:extLst>
              <a:ext uri="{FF2B5EF4-FFF2-40B4-BE49-F238E27FC236}">
                <a16:creationId xmlns:a16="http://schemas.microsoft.com/office/drawing/2014/main" id="{FE08D300-6673-DCEB-F877-BC9C03F7A843}"/>
              </a:ext>
            </a:extLst>
          </p:cNvPr>
          <p:cNvGraphicFramePr>
            <a:graphicFrameLocks noChangeAspect="1"/>
          </p:cNvGraphicFramePr>
          <p:nvPr userDrawn="1">
            <p:custDataLst>
              <p:tags r:id="rId52"/>
            </p:custDataLst>
            <p:extLst>
              <p:ext uri="{D42A27DB-BD31-4B8C-83A1-F6EECF244321}">
                <p14:modId xmlns:p14="http://schemas.microsoft.com/office/powerpoint/2010/main" val="2921732838"/>
              </p:ext>
            </p:extLst>
          </p:nvPr>
        </p:nvGraphicFramePr>
        <p:xfrm>
          <a:off x="1588" y="1588"/>
          <a:ext cx="1227" cy="1588"/>
        </p:xfrm>
        <a:graphic>
          <a:graphicData uri="http://schemas.openxmlformats.org/presentationml/2006/ole">
            <mc:AlternateContent xmlns:mc="http://schemas.openxmlformats.org/markup-compatibility/2006">
              <mc:Choice xmlns:v="urn:schemas-microsoft-com:vml" Requires="v">
                <p:oleObj name="think-cell Slide" r:id="rId53" imgW="7772400" imgH="10058400" progId="TCLayout.ActiveDocument.1">
                  <p:embed/>
                </p:oleObj>
              </mc:Choice>
              <mc:Fallback>
                <p:oleObj name="think-cell Slide" r:id="rId53" imgW="7772400" imgH="10058400" progId="TCLayout.ActiveDocument.1">
                  <p:embed/>
                  <p:pic>
                    <p:nvPicPr>
                      <p:cNvPr id="4" name="think-cell data - do not delete" hidden="1">
                        <a:extLst>
                          <a:ext uri="{FF2B5EF4-FFF2-40B4-BE49-F238E27FC236}">
                            <a16:creationId xmlns:a16="http://schemas.microsoft.com/office/drawing/2014/main" id="{FE08D300-6673-DCEB-F877-BC9C03F7A843}"/>
                          </a:ext>
                        </a:extLst>
                      </p:cNvPr>
                      <p:cNvPicPr/>
                      <p:nvPr/>
                    </p:nvPicPr>
                    <p:blipFill>
                      <a:blip r:embed="rId54"/>
                      <a:stretch>
                        <a:fillRect/>
                      </a:stretch>
                    </p:blipFill>
                    <p:spPr>
                      <a:xfrm>
                        <a:off x="1588" y="1588"/>
                        <a:ext cx="1227" cy="1588"/>
                      </a:xfrm>
                      <a:prstGeom prst="rect">
                        <a:avLst/>
                      </a:prstGeom>
                    </p:spPr>
                  </p:pic>
                </p:oleObj>
              </mc:Fallback>
            </mc:AlternateContent>
          </a:graphicData>
        </a:graphic>
      </p:graphicFrame>
      <p:sp>
        <p:nvSpPr>
          <p:cNvPr id="112" name="Slide Number">
            <a:extLst>
              <a:ext uri="{FF2B5EF4-FFF2-40B4-BE49-F238E27FC236}">
                <a16:creationId xmlns:a16="http://schemas.microsoft.com/office/drawing/2014/main" id="{B7077CD5-E6D0-68E3-53A2-6B1C24D5C7C2}"/>
              </a:ext>
            </a:extLst>
          </p:cNvPr>
          <p:cNvSpPr>
            <a:spLocks noGrp="1"/>
          </p:cNvSpPr>
          <p:nvPr>
            <p:ph type="sldNum" sz="quarter" idx="4"/>
          </p:nvPr>
        </p:nvSpPr>
        <p:spPr>
          <a:xfrm>
            <a:off x="11010900" y="6051366"/>
            <a:ext cx="769280" cy="387534"/>
          </a:xfrm>
          <a:prstGeom prst="rect">
            <a:avLst/>
          </a:prstGeom>
        </p:spPr>
        <p:txBody>
          <a:bodyPr vert="horz" lIns="91440" tIns="45720" rIns="0" bIns="0" rtlCol="0" anchor="b"/>
          <a:lstStyle>
            <a:lvl1pPr algn="r">
              <a:defRPr sz="800" b="0" i="0">
                <a:solidFill>
                  <a:schemeClr val="tx1"/>
                </a:solidFill>
                <a:latin typeface="Futura Next Book" panose="020B0502020204020303" pitchFamily="34" charset="77"/>
              </a:defRPr>
            </a:lvl1pPr>
          </a:lstStyle>
          <a:p>
            <a:fld id="{A3503DF1-F67E-6E40-91A8-9FF75DB8059E}" type="slidenum">
              <a:rPr lang="en-US" smtClean="0"/>
              <a:pPr/>
              <a:t>‹#›</a:t>
            </a:fld>
            <a:endParaRPr lang="en-US"/>
          </a:p>
        </p:txBody>
      </p:sp>
      <p:sp>
        <p:nvSpPr>
          <p:cNvPr id="109" name="Title">
            <a:extLst>
              <a:ext uri="{FF2B5EF4-FFF2-40B4-BE49-F238E27FC236}">
                <a16:creationId xmlns:a16="http://schemas.microsoft.com/office/drawing/2014/main" id="{1D58CC9C-F77D-0FC4-57DD-E67F494E961B}"/>
              </a:ext>
            </a:extLst>
          </p:cNvPr>
          <p:cNvSpPr>
            <a:spLocks noGrp="1"/>
          </p:cNvSpPr>
          <p:nvPr>
            <p:ph type="title"/>
          </p:nvPr>
        </p:nvSpPr>
        <p:spPr>
          <a:xfrm>
            <a:off x="435010" y="857409"/>
            <a:ext cx="11345170" cy="833279"/>
          </a:xfrm>
          <a:prstGeom prst="rect">
            <a:avLst/>
          </a:prstGeom>
        </p:spPr>
        <p:txBody>
          <a:bodyPr vert="horz" lIns="0" tIns="45720" rIns="91440" bIns="45720" rtlCol="0" anchor="t">
            <a:noAutofit/>
          </a:bodyPr>
          <a:lstStyle/>
          <a:p>
            <a:r>
              <a:rPr lang="en-US"/>
              <a:t>Click to edit Master title style</a:t>
            </a:r>
          </a:p>
        </p:txBody>
      </p:sp>
      <p:sp>
        <p:nvSpPr>
          <p:cNvPr id="3" name="Content 1">
            <a:extLst>
              <a:ext uri="{FF2B5EF4-FFF2-40B4-BE49-F238E27FC236}">
                <a16:creationId xmlns:a16="http://schemas.microsoft.com/office/drawing/2014/main" id="{C9152A7A-932B-6AEE-D404-983BAE1EADA2}"/>
              </a:ext>
            </a:extLst>
          </p:cNvPr>
          <p:cNvSpPr>
            <a:spLocks noGrp="1"/>
          </p:cNvSpPr>
          <p:nvPr>
            <p:ph type="body" idx="1"/>
          </p:nvPr>
        </p:nvSpPr>
        <p:spPr>
          <a:xfrm>
            <a:off x="435010" y="2038662"/>
            <a:ext cx="11345170" cy="398113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1" name="Footer ">
            <a:extLst>
              <a:ext uri="{FF2B5EF4-FFF2-40B4-BE49-F238E27FC236}">
                <a16:creationId xmlns:a16="http://schemas.microsoft.com/office/drawing/2014/main" id="{2969D02D-4CFA-8800-D112-1BEC6DA4AA2F}"/>
              </a:ext>
            </a:extLst>
          </p:cNvPr>
          <p:cNvSpPr>
            <a:spLocks noGrp="1"/>
          </p:cNvSpPr>
          <p:nvPr>
            <p:ph type="ftr" sz="quarter" idx="3"/>
          </p:nvPr>
        </p:nvSpPr>
        <p:spPr>
          <a:xfrm>
            <a:off x="3314700" y="6019800"/>
            <a:ext cx="5562600" cy="418254"/>
          </a:xfrm>
          <a:prstGeom prst="rect">
            <a:avLst/>
          </a:prstGeom>
        </p:spPr>
        <p:txBody>
          <a:bodyPr vert="horz" lIns="91440" tIns="45720" rIns="91440" bIns="0" rtlCol="0" anchor="b"/>
          <a:lstStyle>
            <a:lvl1pPr algn="ctr">
              <a:defRPr sz="800" b="0" i="0">
                <a:solidFill>
                  <a:schemeClr val="tx1"/>
                </a:solidFill>
                <a:latin typeface="Futura Next Book" panose="020B0502020204020303" pitchFamily="34" charset="77"/>
              </a:defRPr>
            </a:lvl1pPr>
          </a:lstStyle>
          <a:p>
            <a:endParaRPr lang="en-US"/>
          </a:p>
        </p:txBody>
      </p:sp>
      <p:sp>
        <p:nvSpPr>
          <p:cNvPr id="108" name="Date ">
            <a:extLst>
              <a:ext uri="{FF2B5EF4-FFF2-40B4-BE49-F238E27FC236}">
                <a16:creationId xmlns:a16="http://schemas.microsoft.com/office/drawing/2014/main" id="{9BEEC350-48ED-E7CA-17D8-51B2364858D2}"/>
              </a:ext>
            </a:extLst>
          </p:cNvPr>
          <p:cNvSpPr>
            <a:spLocks noGrp="1"/>
          </p:cNvSpPr>
          <p:nvPr>
            <p:ph type="dt" sz="half" idx="2"/>
          </p:nvPr>
        </p:nvSpPr>
        <p:spPr>
          <a:xfrm>
            <a:off x="9105900" y="431457"/>
            <a:ext cx="2665971" cy="419100"/>
          </a:xfrm>
          <a:prstGeom prst="rect">
            <a:avLst/>
          </a:prstGeom>
        </p:spPr>
        <p:txBody>
          <a:bodyPr vert="horz" lIns="0" tIns="45720" rIns="0" bIns="45720" rtlCol="0" anchor="t">
            <a:noAutofit/>
          </a:bodyPr>
          <a:lstStyle>
            <a:lvl1pPr algn="r">
              <a:defRPr sz="1000" b="1" i="0">
                <a:solidFill>
                  <a:schemeClr val="tx1"/>
                </a:solidFill>
                <a:latin typeface="Futura Next DemiBold" panose="020B0602020204020303" pitchFamily="34" charset="77"/>
              </a:defRPr>
            </a:lvl1pPr>
          </a:lstStyle>
          <a:p>
            <a:r>
              <a:rPr lang="en-US"/>
              <a:t>MONTH 20XX</a:t>
            </a:r>
          </a:p>
        </p:txBody>
      </p:sp>
    </p:spTree>
    <p:extLst>
      <p:ext uri="{BB962C8B-B14F-4D97-AF65-F5344CB8AC3E}">
        <p14:creationId xmlns:p14="http://schemas.microsoft.com/office/powerpoint/2010/main" val="2982322"/>
      </p:ext>
    </p:extLst>
  </p:cSld>
  <p:clrMap bg1="lt1" tx1="dk1" bg2="lt2" tx2="dk2" accent1="accent1" accent2="accent2" accent3="accent3" accent4="accent4" accent5="accent5" accent6="accent6" hlink="hlink" folHlink="folHlink"/>
  <p:sldLayoutIdLst>
    <p:sldLayoutId id="2147484031" r:id="rId1"/>
    <p:sldLayoutId id="2147484032" r:id="rId2"/>
    <p:sldLayoutId id="2147484033" r:id="rId3"/>
    <p:sldLayoutId id="2147484034" r:id="rId4"/>
    <p:sldLayoutId id="2147484035" r:id="rId5"/>
    <p:sldLayoutId id="2147484036" r:id="rId6"/>
    <p:sldLayoutId id="2147484037" r:id="rId7"/>
    <p:sldLayoutId id="2147484038" r:id="rId8"/>
    <p:sldLayoutId id="2147484039" r:id="rId9"/>
    <p:sldLayoutId id="2147484040" r:id="rId10"/>
    <p:sldLayoutId id="2147484041" r:id="rId11"/>
    <p:sldLayoutId id="2147484042" r:id="rId12"/>
    <p:sldLayoutId id="2147484043" r:id="rId13"/>
    <p:sldLayoutId id="2147484044" r:id="rId14"/>
    <p:sldLayoutId id="2147484045" r:id="rId15"/>
    <p:sldLayoutId id="2147484046" r:id="rId16"/>
    <p:sldLayoutId id="2147484047" r:id="rId17"/>
    <p:sldLayoutId id="2147484048" r:id="rId18"/>
    <p:sldLayoutId id="2147484049" r:id="rId19"/>
    <p:sldLayoutId id="2147484050" r:id="rId20"/>
    <p:sldLayoutId id="2147484051" r:id="rId21"/>
    <p:sldLayoutId id="2147484052" r:id="rId22"/>
    <p:sldLayoutId id="2147484053" r:id="rId23"/>
    <p:sldLayoutId id="2147484054" r:id="rId24"/>
    <p:sldLayoutId id="2147484055" r:id="rId25"/>
    <p:sldLayoutId id="2147484056" r:id="rId26"/>
    <p:sldLayoutId id="2147484057" r:id="rId27"/>
    <p:sldLayoutId id="2147484058" r:id="rId28"/>
    <p:sldLayoutId id="2147484059" r:id="rId29"/>
    <p:sldLayoutId id="2147484060" r:id="rId30"/>
    <p:sldLayoutId id="2147484061" r:id="rId31"/>
    <p:sldLayoutId id="2147484062" r:id="rId32"/>
    <p:sldLayoutId id="2147484063" r:id="rId33"/>
    <p:sldLayoutId id="2147484064" r:id="rId34"/>
    <p:sldLayoutId id="2147484065" r:id="rId35"/>
    <p:sldLayoutId id="2147484066" r:id="rId36"/>
    <p:sldLayoutId id="2147484067" r:id="rId37"/>
    <p:sldLayoutId id="2147484068" r:id="rId38"/>
    <p:sldLayoutId id="2147484069" r:id="rId39"/>
    <p:sldLayoutId id="2147484070" r:id="rId40"/>
    <p:sldLayoutId id="2147484072" r:id="rId41"/>
    <p:sldLayoutId id="2147484073" r:id="rId42"/>
    <p:sldLayoutId id="2147484074" r:id="rId43"/>
    <p:sldLayoutId id="2147484075" r:id="rId44"/>
    <p:sldLayoutId id="2147484076" r:id="rId45"/>
    <p:sldLayoutId id="2147484077" r:id="rId46"/>
    <p:sldLayoutId id="2147484078" r:id="rId47"/>
    <p:sldLayoutId id="2147484079" r:id="rId48"/>
    <p:sldLayoutId id="2147484080" r:id="rId49"/>
    <p:sldLayoutId id="2147484081" r:id="rId50"/>
  </p:sldLayoutIdLst>
  <p:hf hdr="0"/>
  <p:txStyles>
    <p:titleStyle>
      <a:lvl1pPr algn="l" defTabSz="457200" rtl="0" eaLnBrk="1" latinLnBrk="0" hangingPunct="1">
        <a:lnSpc>
          <a:spcPct val="90000"/>
        </a:lnSpc>
        <a:spcBef>
          <a:spcPct val="0"/>
        </a:spcBef>
        <a:buNone/>
        <a:defRPr sz="2200" b="0" i="0" kern="1200">
          <a:solidFill>
            <a:schemeClr val="tx1"/>
          </a:solidFill>
          <a:latin typeface="Futura Next DemiBold" panose="020B0602020204020303" pitchFamily="34" charset="77"/>
          <a:ea typeface="Futura Next DemiBold" panose="020B0602020204020303" pitchFamily="34" charset="77"/>
          <a:cs typeface="+mj-cs"/>
        </a:defRPr>
      </a:lvl1pPr>
    </p:titleStyle>
    <p:bodyStyle>
      <a:lvl1pPr marL="0" indent="0" algn="l" defTabSz="457200" rtl="0" eaLnBrk="1" latinLnBrk="0" hangingPunct="1">
        <a:lnSpc>
          <a:spcPct val="120000"/>
        </a:lnSpc>
        <a:spcBef>
          <a:spcPts val="500"/>
        </a:spcBef>
        <a:spcAft>
          <a:spcPts val="600"/>
        </a:spcAft>
        <a:buFont typeface="Futura Next DemiBold" panose="020B0702020204020203" pitchFamily="34" charset="0"/>
        <a:buNone/>
        <a:defRPr sz="1050" b="0" i="0" kern="1200">
          <a:solidFill>
            <a:schemeClr val="tx1"/>
          </a:solidFill>
          <a:latin typeface="Futura Next Book" panose="020B0502020204020303" pitchFamily="34" charset="77"/>
          <a:ea typeface="+mn-ea"/>
          <a:cs typeface="+mn-cs"/>
        </a:defRPr>
      </a:lvl1pPr>
      <a:lvl2pPr marL="342900" indent="-114300" algn="l" defTabSz="457200" rtl="0" eaLnBrk="1" latinLnBrk="0" hangingPunct="1">
        <a:lnSpc>
          <a:spcPct val="120000"/>
        </a:lnSpc>
        <a:spcBef>
          <a:spcPts val="250"/>
        </a:spcBef>
        <a:spcAft>
          <a:spcPts val="600"/>
        </a:spcAft>
        <a:buFont typeface="Futura Next DemiBold" panose="020B0702020204020203" pitchFamily="34" charset="0"/>
        <a:buChar char="•"/>
        <a:defRPr sz="1050" b="0" i="0" kern="1200">
          <a:solidFill>
            <a:schemeClr val="tx1"/>
          </a:solidFill>
          <a:latin typeface="Futura Next Book" panose="020B0502020204020303" pitchFamily="34" charset="77"/>
          <a:ea typeface="+mn-ea"/>
          <a:cs typeface="+mn-cs"/>
        </a:defRPr>
      </a:lvl2pPr>
      <a:lvl3pPr marL="571500" indent="-114300" algn="l" defTabSz="457200" rtl="0" eaLnBrk="1" latinLnBrk="0" hangingPunct="1">
        <a:lnSpc>
          <a:spcPct val="120000"/>
        </a:lnSpc>
        <a:spcBef>
          <a:spcPts val="250"/>
        </a:spcBef>
        <a:spcAft>
          <a:spcPts val="600"/>
        </a:spcAft>
        <a:buFont typeface="Futura Next DemiBold" panose="020B0702020204020203" pitchFamily="34" charset="0"/>
        <a:buChar char="•"/>
        <a:defRPr sz="1050" b="0" i="0" kern="1200">
          <a:solidFill>
            <a:schemeClr val="tx1"/>
          </a:solidFill>
          <a:latin typeface="Futura Next Book" panose="020B0502020204020303" pitchFamily="34" charset="77"/>
          <a:ea typeface="+mn-ea"/>
          <a:cs typeface="+mn-cs"/>
        </a:defRPr>
      </a:lvl3pPr>
      <a:lvl4pPr marL="800100" indent="-114300" algn="l" defTabSz="457200" rtl="0" eaLnBrk="1" latinLnBrk="0" hangingPunct="1">
        <a:lnSpc>
          <a:spcPct val="120000"/>
        </a:lnSpc>
        <a:spcBef>
          <a:spcPts val="250"/>
        </a:spcBef>
        <a:spcAft>
          <a:spcPts val="600"/>
        </a:spcAft>
        <a:buFont typeface="Futura Next DemiBold" panose="020B0702020204020203" pitchFamily="34" charset="0"/>
        <a:buChar char="•"/>
        <a:defRPr sz="1050" b="0" i="0" kern="1200">
          <a:solidFill>
            <a:schemeClr val="tx1"/>
          </a:solidFill>
          <a:latin typeface="Futura Next Book" panose="020B0502020204020303" pitchFamily="34" charset="77"/>
          <a:ea typeface="+mn-ea"/>
          <a:cs typeface="+mn-cs"/>
        </a:defRPr>
      </a:lvl4pPr>
      <a:lvl5pPr marL="1028700" indent="-114300" algn="l" defTabSz="457200" rtl="0" eaLnBrk="1" latinLnBrk="0" hangingPunct="1">
        <a:lnSpc>
          <a:spcPct val="120000"/>
        </a:lnSpc>
        <a:spcBef>
          <a:spcPts val="250"/>
        </a:spcBef>
        <a:spcAft>
          <a:spcPts val="600"/>
        </a:spcAft>
        <a:buFont typeface="Futura Next DemiBold" panose="020B0702020204020203" pitchFamily="34" charset="0"/>
        <a:buChar char="•"/>
        <a:defRPr sz="1050" b="0" i="0" kern="1200">
          <a:solidFill>
            <a:schemeClr val="tx1"/>
          </a:solidFill>
          <a:latin typeface="Futura Next Book" panose="020B0502020204020303" pitchFamily="34" charset="77"/>
          <a:ea typeface="+mn-ea"/>
          <a:cs typeface="+mn-cs"/>
        </a:defRPr>
      </a:lvl5pPr>
      <a:lvl6pPr marL="1257300" indent="-114300" algn="l" defTabSz="457200" rtl="0" eaLnBrk="1" latinLnBrk="0" hangingPunct="1">
        <a:lnSpc>
          <a:spcPct val="90000"/>
        </a:lnSpc>
        <a:spcBef>
          <a:spcPts val="250"/>
        </a:spcBef>
        <a:buFont typeface="Futura Next DemiBold" panose="020B0702020204020203" pitchFamily="34" charset="0"/>
        <a:buChar char="•"/>
        <a:defRPr sz="900" kern="1200">
          <a:solidFill>
            <a:schemeClr val="tx1"/>
          </a:solidFill>
          <a:latin typeface="+mn-lt"/>
          <a:ea typeface="+mn-ea"/>
          <a:cs typeface="+mn-cs"/>
        </a:defRPr>
      </a:lvl6pPr>
      <a:lvl7pPr marL="1485900" indent="-114300" algn="l" defTabSz="457200" rtl="0" eaLnBrk="1" latinLnBrk="0" hangingPunct="1">
        <a:lnSpc>
          <a:spcPct val="90000"/>
        </a:lnSpc>
        <a:spcBef>
          <a:spcPts val="250"/>
        </a:spcBef>
        <a:buFont typeface="Futura Next DemiBold" panose="020B0702020204020203" pitchFamily="34" charset="0"/>
        <a:buChar char="•"/>
        <a:defRPr sz="900" kern="1200">
          <a:solidFill>
            <a:schemeClr val="tx1"/>
          </a:solidFill>
          <a:latin typeface="+mn-lt"/>
          <a:ea typeface="+mn-ea"/>
          <a:cs typeface="+mn-cs"/>
        </a:defRPr>
      </a:lvl7pPr>
      <a:lvl8pPr marL="1714500" indent="-114300" algn="l" defTabSz="457200" rtl="0" eaLnBrk="1" latinLnBrk="0" hangingPunct="1">
        <a:lnSpc>
          <a:spcPct val="90000"/>
        </a:lnSpc>
        <a:spcBef>
          <a:spcPts val="250"/>
        </a:spcBef>
        <a:buFont typeface="Futura Next DemiBold" panose="020B0702020204020203" pitchFamily="34" charset="0"/>
        <a:buChar char="•"/>
        <a:defRPr sz="900" kern="1200">
          <a:solidFill>
            <a:schemeClr val="tx1"/>
          </a:solidFill>
          <a:latin typeface="+mn-lt"/>
          <a:ea typeface="+mn-ea"/>
          <a:cs typeface="+mn-cs"/>
        </a:defRPr>
      </a:lvl8pPr>
      <a:lvl9pPr marL="1943100" indent="-114300" algn="l" defTabSz="457200" rtl="0" eaLnBrk="1" latinLnBrk="0" hangingPunct="1">
        <a:lnSpc>
          <a:spcPct val="90000"/>
        </a:lnSpc>
        <a:spcBef>
          <a:spcPts val="250"/>
        </a:spcBef>
        <a:buFont typeface="Futura Next DemiBold" panose="020B0702020204020203" pitchFamily="34" charset="0"/>
        <a:buChar char="•"/>
        <a:defRPr sz="900" kern="1200">
          <a:solidFill>
            <a:schemeClr val="tx1"/>
          </a:solidFill>
          <a:latin typeface="+mn-lt"/>
          <a:ea typeface="+mn-ea"/>
          <a:cs typeface="+mn-cs"/>
        </a:defRPr>
      </a:lvl9pPr>
    </p:bodyStyle>
    <p:otherStyle>
      <a:defPPr>
        <a:defRPr lang="en-US"/>
      </a:defPPr>
      <a:lvl1pPr marL="0" algn="l" defTabSz="457200" rtl="0" eaLnBrk="1" latinLnBrk="0" hangingPunct="1">
        <a:defRPr sz="900" kern="1200">
          <a:solidFill>
            <a:schemeClr val="tx1"/>
          </a:solidFill>
          <a:latin typeface="+mn-lt"/>
          <a:ea typeface="+mn-ea"/>
          <a:cs typeface="+mn-cs"/>
        </a:defRPr>
      </a:lvl1pPr>
      <a:lvl2pPr marL="228600" algn="l" defTabSz="457200" rtl="0" eaLnBrk="1" latinLnBrk="0" hangingPunct="1">
        <a:defRPr sz="900" kern="1200">
          <a:solidFill>
            <a:schemeClr val="tx1"/>
          </a:solidFill>
          <a:latin typeface="+mn-lt"/>
          <a:ea typeface="+mn-ea"/>
          <a:cs typeface="+mn-cs"/>
        </a:defRPr>
      </a:lvl2pPr>
      <a:lvl3pPr marL="457200" algn="l" defTabSz="457200" rtl="0" eaLnBrk="1" latinLnBrk="0" hangingPunct="1">
        <a:defRPr sz="900" kern="1200">
          <a:solidFill>
            <a:schemeClr val="tx1"/>
          </a:solidFill>
          <a:latin typeface="+mn-lt"/>
          <a:ea typeface="+mn-ea"/>
          <a:cs typeface="+mn-cs"/>
        </a:defRPr>
      </a:lvl3pPr>
      <a:lvl4pPr marL="685800" algn="l" defTabSz="457200" rtl="0" eaLnBrk="1" latinLnBrk="0" hangingPunct="1">
        <a:defRPr sz="900" kern="1200">
          <a:solidFill>
            <a:schemeClr val="tx1"/>
          </a:solidFill>
          <a:latin typeface="+mn-lt"/>
          <a:ea typeface="+mn-ea"/>
          <a:cs typeface="+mn-cs"/>
        </a:defRPr>
      </a:lvl4pPr>
      <a:lvl5pPr marL="914400" algn="l" defTabSz="457200" rtl="0" eaLnBrk="1" latinLnBrk="0" hangingPunct="1">
        <a:defRPr sz="900" kern="1200">
          <a:solidFill>
            <a:schemeClr val="tx1"/>
          </a:solidFill>
          <a:latin typeface="+mn-lt"/>
          <a:ea typeface="+mn-ea"/>
          <a:cs typeface="+mn-cs"/>
        </a:defRPr>
      </a:lvl5pPr>
      <a:lvl6pPr marL="1143000" algn="l" defTabSz="457200" rtl="0" eaLnBrk="1" latinLnBrk="0" hangingPunct="1">
        <a:defRPr sz="900" kern="1200">
          <a:solidFill>
            <a:schemeClr val="tx1"/>
          </a:solidFill>
          <a:latin typeface="+mn-lt"/>
          <a:ea typeface="+mn-ea"/>
          <a:cs typeface="+mn-cs"/>
        </a:defRPr>
      </a:lvl6pPr>
      <a:lvl7pPr marL="1371600" algn="l" defTabSz="457200" rtl="0" eaLnBrk="1" latinLnBrk="0" hangingPunct="1">
        <a:defRPr sz="900" kern="1200">
          <a:solidFill>
            <a:schemeClr val="tx1"/>
          </a:solidFill>
          <a:latin typeface="+mn-lt"/>
          <a:ea typeface="+mn-ea"/>
          <a:cs typeface="+mn-cs"/>
        </a:defRPr>
      </a:lvl7pPr>
      <a:lvl8pPr marL="1600200" algn="l" defTabSz="457200" rtl="0" eaLnBrk="1" latinLnBrk="0" hangingPunct="1">
        <a:defRPr sz="900" kern="1200">
          <a:solidFill>
            <a:schemeClr val="tx1"/>
          </a:solidFill>
          <a:latin typeface="+mn-lt"/>
          <a:ea typeface="+mn-ea"/>
          <a:cs typeface="+mn-cs"/>
        </a:defRPr>
      </a:lvl8pPr>
      <a:lvl9pPr marL="1828800" algn="l" defTabSz="457200" rtl="0" eaLnBrk="1" latinLnBrk="0" hangingPunct="1">
        <a:defRPr sz="9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FFFFF"/>
          </p15:clr>
        </p15:guide>
        <p15:guide id="3" pos="7416">
          <p15:clr>
            <a:srgbClr val="C35EA4"/>
          </p15:clr>
        </p15:guide>
        <p15:guide id="4" pos="264">
          <p15:clr>
            <a:srgbClr val="C35EA4"/>
          </p15:clr>
        </p15:guide>
        <p15:guide id="5" orient="horz" pos="264">
          <p15:clr>
            <a:srgbClr val="C35EA4"/>
          </p15:clr>
        </p15:guide>
        <p15:guide id="6" orient="horz" pos="4056">
          <p15:clr>
            <a:srgbClr val="C35EA4"/>
          </p15:clr>
        </p15:guide>
        <p15:guide id="7" orient="horz" pos="3792">
          <p15:clr>
            <a:srgbClr val="5ACBF0"/>
          </p15:clr>
        </p15:guide>
        <p15:guide id="8" orient="horz" pos="528">
          <p15:clr>
            <a:srgbClr val="5ACBF0"/>
          </p15:clr>
        </p15:guide>
        <p15:guide id="9" pos="720">
          <p15:clr>
            <a:srgbClr val="A4A3A4"/>
          </p15:clr>
        </p15:guide>
        <p15:guide id="10" pos="888">
          <p15:clr>
            <a:srgbClr val="A4A3A4"/>
          </p15:clr>
        </p15:guide>
        <p15:guide id="11" pos="1320">
          <p15:clr>
            <a:srgbClr val="A4A3A4"/>
          </p15:clr>
        </p15:guide>
        <p15:guide id="12" pos="1488">
          <p15:clr>
            <a:srgbClr val="A4A3A4"/>
          </p15:clr>
        </p15:guide>
        <p15:guide id="13" pos="1944">
          <p15:clr>
            <a:srgbClr val="A4A3A4"/>
          </p15:clr>
        </p15:guide>
        <p15:guide id="14" pos="2088">
          <p15:clr>
            <a:srgbClr val="A4A3A4"/>
          </p15:clr>
        </p15:guide>
        <p15:guide id="15" pos="2544">
          <p15:clr>
            <a:srgbClr val="A4A3A4"/>
          </p15:clr>
        </p15:guide>
        <p15:guide id="16" pos="2712">
          <p15:clr>
            <a:srgbClr val="A4A3A4"/>
          </p15:clr>
        </p15:guide>
        <p15:guide id="17" pos="3168">
          <p15:clr>
            <a:srgbClr val="A4A3A4"/>
          </p15:clr>
        </p15:guide>
        <p15:guide id="18" pos="3312">
          <p15:clr>
            <a:srgbClr val="A4A3A4"/>
          </p15:clr>
        </p15:guide>
        <p15:guide id="19" pos="3768">
          <p15:clr>
            <a:srgbClr val="A4A3A4"/>
          </p15:clr>
        </p15:guide>
        <p15:guide id="20" pos="3912">
          <p15:clr>
            <a:srgbClr val="A4A3A4"/>
          </p15:clr>
        </p15:guide>
        <p15:guide id="21" pos="4368">
          <p15:clr>
            <a:srgbClr val="A4A3A4"/>
          </p15:clr>
        </p15:guide>
        <p15:guide id="22" pos="4536">
          <p15:clr>
            <a:srgbClr val="A4A3A4"/>
          </p15:clr>
        </p15:guide>
        <p15:guide id="23" pos="4992">
          <p15:clr>
            <a:srgbClr val="A4A3A4"/>
          </p15:clr>
        </p15:guide>
        <p15:guide id="24" pos="5136">
          <p15:clr>
            <a:srgbClr val="A4A3A4"/>
          </p15:clr>
        </p15:guide>
        <p15:guide id="25" pos="5592">
          <p15:clr>
            <a:srgbClr val="A4A3A4"/>
          </p15:clr>
        </p15:guide>
        <p15:guide id="26" pos="5760">
          <p15:clr>
            <a:srgbClr val="A4A3A4"/>
          </p15:clr>
        </p15:guide>
        <p15:guide id="27" pos="6192">
          <p15:clr>
            <a:srgbClr val="A4A3A4"/>
          </p15:clr>
        </p15:guide>
        <p15:guide id="28" pos="6360">
          <p15:clr>
            <a:srgbClr val="A4A3A4"/>
          </p15:clr>
        </p15:guide>
        <p15:guide id="29" pos="6960">
          <p15:clr>
            <a:srgbClr val="A4A3A4"/>
          </p15:clr>
        </p15:guide>
        <p15:guide id="31" pos="6816">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7D8DDAF9-BE19-3651-AEE4-10E077B73585}"/>
              </a:ext>
            </a:extLst>
          </p:cNvPr>
          <p:cNvGraphicFramePr>
            <a:graphicFrameLocks noChangeAspect="1"/>
          </p:cNvGraphicFramePr>
          <p:nvPr userDrawn="1">
            <p:custDataLst>
              <p:tags r:id="rId11"/>
            </p:custDataLst>
            <p:extLst>
              <p:ext uri="{D42A27DB-BD31-4B8C-83A1-F6EECF244321}">
                <p14:modId xmlns:p14="http://schemas.microsoft.com/office/powerpoint/2010/main" val="23588379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608" imgH="608" progId="TCLayout.ActiveDocument.1">
                  <p:embed/>
                </p:oleObj>
              </mc:Choice>
              <mc:Fallback>
                <p:oleObj name="think-cell Slide" r:id="rId12" imgW="608" imgH="608" progId="TCLayout.ActiveDocument.1">
                  <p:embed/>
                  <p:pic>
                    <p:nvPicPr>
                      <p:cNvPr id="5" name="think-cell data - do not delete" hidden="1">
                        <a:extLst>
                          <a:ext uri="{FF2B5EF4-FFF2-40B4-BE49-F238E27FC236}">
                            <a16:creationId xmlns:a16="http://schemas.microsoft.com/office/drawing/2014/main" id="{7D8DDAF9-BE19-3651-AEE4-10E077B73585}"/>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CF427D1-C1B4-EAA3-E835-7C3221C1EACF}"/>
              </a:ext>
            </a:extLst>
          </p:cNvPr>
          <p:cNvSpPr>
            <a:spLocks noGrp="1"/>
          </p:cNvSpPr>
          <p:nvPr>
            <p:ph type="title"/>
          </p:nvPr>
        </p:nvSpPr>
        <p:spPr>
          <a:xfrm>
            <a:off x="370489" y="365125"/>
            <a:ext cx="11461531" cy="1325563"/>
          </a:xfrm>
          <a:prstGeom prst="rect">
            <a:avLst/>
          </a:prstGeom>
        </p:spPr>
        <p:txBody>
          <a:bodyPr vert="horz" lIns="91440" tIns="45720" rIns="91440" bIns="45720" rtlCol="0" anchor="ctr">
            <a:noAutofit/>
          </a:bodyPr>
          <a:lstStyle/>
          <a:p>
            <a:r>
              <a:rPr lang="en-US"/>
              <a:t>Click to edit headline</a:t>
            </a:r>
          </a:p>
        </p:txBody>
      </p:sp>
      <p:sp>
        <p:nvSpPr>
          <p:cNvPr id="3" name="Text Placeholder 2">
            <a:extLst>
              <a:ext uri="{FF2B5EF4-FFF2-40B4-BE49-F238E27FC236}">
                <a16:creationId xmlns:a16="http://schemas.microsoft.com/office/drawing/2014/main" id="{EC810B3E-58DB-FE86-E178-D370DCDDB271}"/>
              </a:ext>
            </a:extLst>
          </p:cNvPr>
          <p:cNvSpPr>
            <a:spLocks noGrp="1"/>
          </p:cNvSpPr>
          <p:nvPr>
            <p:ph type="body" idx="1"/>
          </p:nvPr>
        </p:nvSpPr>
        <p:spPr>
          <a:xfrm>
            <a:off x="370489" y="1825625"/>
            <a:ext cx="11461531" cy="4351338"/>
          </a:xfrm>
          <a:prstGeom prst="rect">
            <a:avLst/>
          </a:prstGeom>
        </p:spPr>
        <p:txBody>
          <a:bodyPr vert="horz" lIns="91440" tIns="45720" rIns="91440" bIns="4572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5949541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Lst>
  <p:txStyles>
    <p:titleStyle>
      <a:lvl1pPr algn="l" defTabSz="914400" rtl="0" eaLnBrk="1" latinLnBrk="0" hangingPunct="1">
        <a:lnSpc>
          <a:spcPct val="90000"/>
        </a:lnSpc>
        <a:spcBef>
          <a:spcPct val="0"/>
        </a:spcBef>
        <a:buNone/>
        <a:defRPr sz="3500" b="0" i="0" kern="1200">
          <a:solidFill>
            <a:schemeClr val="tx1"/>
          </a:solidFill>
          <a:latin typeface="Volte Medium"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774FCEB-7F9C-AB2F-CBD5-7E2BF300AB7B}"/>
              </a:ext>
            </a:extLst>
          </p:cNvPr>
          <p:cNvGraphicFramePr>
            <a:graphicFrameLocks noChangeAspect="1"/>
          </p:cNvGraphicFramePr>
          <p:nvPr userDrawn="1">
            <p:custDataLst>
              <p:tags r:id="rId40"/>
            </p:custDataLst>
            <p:extLst>
              <p:ext uri="{D42A27DB-BD31-4B8C-83A1-F6EECF244321}">
                <p14:modId xmlns:p14="http://schemas.microsoft.com/office/powerpoint/2010/main" val="250518715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608" imgH="608" progId="TCLayout.ActiveDocument.1">
                  <p:embed/>
                </p:oleObj>
              </mc:Choice>
              <mc:Fallback>
                <p:oleObj name="think-cell Slide" r:id="rId41" imgW="608" imgH="608" progId="TCLayout.ActiveDocument.1">
                  <p:embed/>
                  <p:pic>
                    <p:nvPicPr>
                      <p:cNvPr id="5" name="think-cell data - do not delete" hidden="1">
                        <a:extLst>
                          <a:ext uri="{FF2B5EF4-FFF2-40B4-BE49-F238E27FC236}">
                            <a16:creationId xmlns:a16="http://schemas.microsoft.com/office/drawing/2014/main" id="{9774FCEB-7F9C-AB2F-CBD5-7E2BF300AB7B}"/>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CF427D1-C1B4-EAA3-E835-7C3221C1EACF}"/>
              </a:ext>
            </a:extLst>
          </p:cNvPr>
          <p:cNvSpPr>
            <a:spLocks noGrp="1"/>
          </p:cNvSpPr>
          <p:nvPr>
            <p:ph type="title"/>
          </p:nvPr>
        </p:nvSpPr>
        <p:spPr>
          <a:xfrm>
            <a:off x="370489" y="365125"/>
            <a:ext cx="1146153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810B3E-58DB-FE86-E178-D370DCDDB271}"/>
              </a:ext>
            </a:extLst>
          </p:cNvPr>
          <p:cNvSpPr>
            <a:spLocks noGrp="1"/>
          </p:cNvSpPr>
          <p:nvPr>
            <p:ph type="body" idx="1"/>
          </p:nvPr>
        </p:nvSpPr>
        <p:spPr>
          <a:xfrm>
            <a:off x="370489" y="1825625"/>
            <a:ext cx="1146153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3536946"/>
      </p:ext>
    </p:extLst>
  </p:cSld>
  <p:clrMap bg1="lt1" tx1="dk1" bg2="lt2" tx2="dk2" accent1="accent1" accent2="accent2" accent3="accent3" accent4="accent4" accent5="accent5" accent6="accent6" hlink="hlink" folHlink="folHlink"/>
  <p:sldLayoutIdLst>
    <p:sldLayoutId id="2147483722" r:id="rId1"/>
    <p:sldLayoutId id="2147483723" r:id="rId2"/>
    <p:sldLayoutId id="2147483724" r:id="rId3"/>
    <p:sldLayoutId id="2147483725" r:id="rId4"/>
    <p:sldLayoutId id="2147483726" r:id="rId5"/>
    <p:sldLayoutId id="2147483727" r:id="rId6"/>
    <p:sldLayoutId id="2147483728" r:id="rId7"/>
    <p:sldLayoutId id="2147483729" r:id="rId8"/>
    <p:sldLayoutId id="2147483730" r:id="rId9"/>
    <p:sldLayoutId id="2147483731" r:id="rId10"/>
    <p:sldLayoutId id="2147483732" r:id="rId11"/>
    <p:sldLayoutId id="2147483733" r:id="rId12"/>
    <p:sldLayoutId id="2147483734" r:id="rId13"/>
    <p:sldLayoutId id="2147483735" r:id="rId14"/>
    <p:sldLayoutId id="2147483736" r:id="rId15"/>
    <p:sldLayoutId id="2147483737" r:id="rId16"/>
    <p:sldLayoutId id="2147483738" r:id="rId17"/>
    <p:sldLayoutId id="2147483739" r:id="rId18"/>
    <p:sldLayoutId id="2147483740" r:id="rId19"/>
    <p:sldLayoutId id="2147483741" r:id="rId20"/>
    <p:sldLayoutId id="2147483742" r:id="rId21"/>
    <p:sldLayoutId id="2147483743" r:id="rId22"/>
    <p:sldLayoutId id="2147483744" r:id="rId23"/>
    <p:sldLayoutId id="2147483745" r:id="rId24"/>
    <p:sldLayoutId id="2147483746" r:id="rId25"/>
    <p:sldLayoutId id="2147483747" r:id="rId26"/>
    <p:sldLayoutId id="2147483748" r:id="rId27"/>
    <p:sldLayoutId id="2147483749" r:id="rId28"/>
    <p:sldLayoutId id="2147483750" r:id="rId29"/>
    <p:sldLayoutId id="2147483751" r:id="rId30"/>
    <p:sldLayoutId id="2147483752" r:id="rId31"/>
    <p:sldLayoutId id="2147483753" r:id="rId32"/>
    <p:sldLayoutId id="2147483754" r:id="rId33"/>
    <p:sldLayoutId id="2147483755" r:id="rId34"/>
    <p:sldLayoutId id="2147483756" r:id="rId35"/>
    <p:sldLayoutId id="2147483757" r:id="rId36"/>
    <p:sldLayoutId id="2147483758" r:id="rId37"/>
    <p:sldLayoutId id="2147483759" r:id="rId38"/>
  </p:sldLayoutIdLst>
  <p:txStyles>
    <p:titleStyle>
      <a:lvl1pPr algn="l" defTabSz="914400" rtl="0" eaLnBrk="1" latinLnBrk="0" hangingPunct="1">
        <a:lnSpc>
          <a:spcPct val="90000"/>
        </a:lnSpc>
        <a:spcBef>
          <a:spcPct val="0"/>
        </a:spcBef>
        <a:buNone/>
        <a:defRPr sz="3500" b="0" i="0" kern="1200">
          <a:solidFill>
            <a:schemeClr val="bg1"/>
          </a:solidFill>
          <a:latin typeface="Volte Medium"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3849C426-B066-6244-4448-4B4EA45E7F8C}"/>
              </a:ext>
            </a:extLst>
          </p:cNvPr>
          <p:cNvGraphicFramePr>
            <a:graphicFrameLocks noChangeAspect="1"/>
          </p:cNvGraphicFramePr>
          <p:nvPr userDrawn="1">
            <p:custDataLst>
              <p:tags r:id="rId40"/>
            </p:custDataLst>
            <p:extLst>
              <p:ext uri="{D42A27DB-BD31-4B8C-83A1-F6EECF244321}">
                <p14:modId xmlns:p14="http://schemas.microsoft.com/office/powerpoint/2010/main" val="147710355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1" imgW="608" imgH="608" progId="TCLayout.ActiveDocument.1">
                  <p:embed/>
                </p:oleObj>
              </mc:Choice>
              <mc:Fallback>
                <p:oleObj name="think-cell Slide" r:id="rId41" imgW="608" imgH="608" progId="TCLayout.ActiveDocument.1">
                  <p:embed/>
                  <p:pic>
                    <p:nvPicPr>
                      <p:cNvPr id="5" name="think-cell data - do not delete" hidden="1">
                        <a:extLst>
                          <a:ext uri="{FF2B5EF4-FFF2-40B4-BE49-F238E27FC236}">
                            <a16:creationId xmlns:a16="http://schemas.microsoft.com/office/drawing/2014/main" id="{3849C426-B066-6244-4448-4B4EA45E7F8C}"/>
                          </a:ext>
                        </a:extLst>
                      </p:cNvPr>
                      <p:cNvPicPr/>
                      <p:nvPr/>
                    </p:nvPicPr>
                    <p:blipFill>
                      <a:blip r:embed="rId42"/>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CF427D1-C1B4-EAA3-E835-7C3221C1EACF}"/>
              </a:ext>
            </a:extLst>
          </p:cNvPr>
          <p:cNvSpPr>
            <a:spLocks noGrp="1"/>
          </p:cNvSpPr>
          <p:nvPr>
            <p:ph type="title"/>
          </p:nvPr>
        </p:nvSpPr>
        <p:spPr>
          <a:xfrm>
            <a:off x="370489" y="365125"/>
            <a:ext cx="1146153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810B3E-58DB-FE86-E178-D370DCDDB271}"/>
              </a:ext>
            </a:extLst>
          </p:cNvPr>
          <p:cNvSpPr>
            <a:spLocks noGrp="1"/>
          </p:cNvSpPr>
          <p:nvPr>
            <p:ph type="body" idx="1"/>
          </p:nvPr>
        </p:nvSpPr>
        <p:spPr>
          <a:xfrm>
            <a:off x="370489" y="1825625"/>
            <a:ext cx="1146153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1126386"/>
      </p:ext>
    </p:extLst>
  </p:cSld>
  <p:clrMap bg1="lt1" tx1="dk1" bg2="lt2" tx2="dk2" accent1="accent1" accent2="accent2" accent3="accent3" accent4="accent4" accent5="accent5" accent6="accent6" hlink="hlink" folHlink="fol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 id="2147483770" r:id="rId10"/>
    <p:sldLayoutId id="2147483771" r:id="rId11"/>
    <p:sldLayoutId id="2147483772" r:id="rId12"/>
    <p:sldLayoutId id="2147483773" r:id="rId13"/>
    <p:sldLayoutId id="2147483774" r:id="rId14"/>
    <p:sldLayoutId id="2147483775" r:id="rId15"/>
    <p:sldLayoutId id="2147483776" r:id="rId16"/>
    <p:sldLayoutId id="2147483777" r:id="rId17"/>
    <p:sldLayoutId id="2147483778" r:id="rId18"/>
    <p:sldLayoutId id="2147483779" r:id="rId19"/>
    <p:sldLayoutId id="2147483780" r:id="rId20"/>
    <p:sldLayoutId id="2147483781" r:id="rId21"/>
    <p:sldLayoutId id="2147483782" r:id="rId22"/>
    <p:sldLayoutId id="2147483783" r:id="rId23"/>
    <p:sldLayoutId id="2147483784" r:id="rId24"/>
    <p:sldLayoutId id="2147483785" r:id="rId25"/>
    <p:sldLayoutId id="2147483786" r:id="rId26"/>
    <p:sldLayoutId id="2147483787" r:id="rId27"/>
    <p:sldLayoutId id="2147483788" r:id="rId28"/>
    <p:sldLayoutId id="2147483789" r:id="rId29"/>
    <p:sldLayoutId id="2147483790" r:id="rId30"/>
    <p:sldLayoutId id="2147483791" r:id="rId31"/>
    <p:sldLayoutId id="2147483792" r:id="rId32"/>
    <p:sldLayoutId id="2147483793" r:id="rId33"/>
    <p:sldLayoutId id="2147483794" r:id="rId34"/>
    <p:sldLayoutId id="2147483795" r:id="rId35"/>
    <p:sldLayoutId id="2147483796" r:id="rId36"/>
    <p:sldLayoutId id="2147483797" r:id="rId37"/>
    <p:sldLayoutId id="2147483798" r:id="rId38"/>
  </p:sldLayoutIdLst>
  <p:txStyles>
    <p:titleStyle>
      <a:lvl1pPr algn="l" defTabSz="914400" rtl="0" eaLnBrk="1" latinLnBrk="0" hangingPunct="1">
        <a:lnSpc>
          <a:spcPct val="90000"/>
        </a:lnSpc>
        <a:spcBef>
          <a:spcPct val="0"/>
        </a:spcBef>
        <a:buNone/>
        <a:defRPr sz="3500" b="0" i="0" kern="1200">
          <a:solidFill>
            <a:schemeClr val="bg1"/>
          </a:solidFill>
          <a:latin typeface="Volte Medium"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think-cell data - do not delete" hidden="1">
            <a:extLst>
              <a:ext uri="{FF2B5EF4-FFF2-40B4-BE49-F238E27FC236}">
                <a16:creationId xmlns:a16="http://schemas.microsoft.com/office/drawing/2014/main" id="{B2742CF7-1199-7FC4-1BB7-9B3F76402494}"/>
              </a:ext>
            </a:extLst>
          </p:cNvPr>
          <p:cNvGraphicFramePr>
            <a:graphicFrameLocks noChangeAspect="1"/>
          </p:cNvGraphicFramePr>
          <p:nvPr userDrawn="1">
            <p:custDataLst>
              <p:tags r:id="rId27"/>
            </p:custDataLst>
            <p:extLst>
              <p:ext uri="{D42A27DB-BD31-4B8C-83A1-F6EECF244321}">
                <p14:modId xmlns:p14="http://schemas.microsoft.com/office/powerpoint/2010/main" val="182274055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28" imgW="473" imgH="473" progId="TCLayout.ActiveDocument.1">
                  <p:embed/>
                </p:oleObj>
              </mc:Choice>
              <mc:Fallback>
                <p:oleObj name="think-cell Slide" r:id="rId28" imgW="473" imgH="473" progId="TCLayout.ActiveDocument.1">
                  <p:embed/>
                  <p:pic>
                    <p:nvPicPr>
                      <p:cNvPr id="6" name="think-cell data - do not delete" hidden="1">
                        <a:extLst>
                          <a:ext uri="{FF2B5EF4-FFF2-40B4-BE49-F238E27FC236}">
                            <a16:creationId xmlns:a16="http://schemas.microsoft.com/office/drawing/2014/main" id="{B2742CF7-1199-7FC4-1BB7-9B3F76402494}"/>
                          </a:ext>
                        </a:extLst>
                      </p:cNvPr>
                      <p:cNvPicPr/>
                      <p:nvPr/>
                    </p:nvPicPr>
                    <p:blipFill>
                      <a:blip r:embed="rId29"/>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0" i="0">
                <a:solidFill>
                  <a:schemeClr val="tx1"/>
                </a:solidFill>
                <a:latin typeface="FuturaNext-Medium" panose="020B0602020204020303" pitchFamily="34" charset="77"/>
              </a:defRPr>
            </a:lvl1pPr>
          </a:lstStyle>
          <a:p>
            <a:fld id="{58B792A5-9BAE-6942-BFE1-9FCDB51EA51E}" type="slidenum">
              <a:rPr lang="en-US" smtClean="0"/>
              <a:pPr/>
              <a:t>‹#›</a:t>
            </a:fld>
            <a:endParaRPr lang="en-US"/>
          </a:p>
        </p:txBody>
      </p:sp>
    </p:spTree>
    <p:extLst>
      <p:ext uri="{BB962C8B-B14F-4D97-AF65-F5344CB8AC3E}">
        <p14:creationId xmlns:p14="http://schemas.microsoft.com/office/powerpoint/2010/main" val="3101750749"/>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 id="2147483812" r:id="rId13"/>
    <p:sldLayoutId id="2147483813" r:id="rId14"/>
    <p:sldLayoutId id="2147483814" r:id="rId15"/>
    <p:sldLayoutId id="2147483815" r:id="rId16"/>
    <p:sldLayoutId id="2147483816" r:id="rId17"/>
    <p:sldLayoutId id="2147483817" r:id="rId18"/>
    <p:sldLayoutId id="2147483818" r:id="rId19"/>
    <p:sldLayoutId id="2147483819" r:id="rId20"/>
    <p:sldLayoutId id="2147483820" r:id="rId21"/>
    <p:sldLayoutId id="2147483821" r:id="rId22"/>
    <p:sldLayoutId id="2147483822" r:id="rId23"/>
    <p:sldLayoutId id="2147483823" r:id="rId24"/>
    <p:sldLayoutId id="2147483824" r:id="rId25"/>
  </p:sldLayoutIdLst>
  <p:hf hdr="0" ftr="0" dt="0"/>
  <p:txStyles>
    <p:titleStyle>
      <a:lvl1pPr algn="l" defTabSz="914400" rtl="0" eaLnBrk="1" latinLnBrk="0" hangingPunct="1">
        <a:lnSpc>
          <a:spcPct val="110000"/>
        </a:lnSpc>
        <a:spcBef>
          <a:spcPct val="0"/>
        </a:spcBef>
        <a:buNone/>
        <a:defRPr sz="2300" b="0" i="0" kern="1200">
          <a:solidFill>
            <a:schemeClr val="tx1"/>
          </a:solidFill>
          <a:latin typeface="FuturaNext-Medium" panose="020B0602020204020303" pitchFamily="34" charset="77"/>
          <a:ea typeface="+mj-ea"/>
          <a:cs typeface="+mj-cs"/>
        </a:defRPr>
      </a:lvl1pPr>
    </p:titleStyle>
    <p:bodyStyle>
      <a:lvl1pPr marL="0" indent="0" algn="l" defTabSz="914400" rtl="0" eaLnBrk="1" latinLnBrk="0" hangingPunct="1">
        <a:lnSpc>
          <a:spcPct val="130000"/>
        </a:lnSpc>
        <a:spcBef>
          <a:spcPts val="0"/>
        </a:spcBef>
        <a:buFontTx/>
        <a:buNone/>
        <a:defRPr sz="1800" kern="1200">
          <a:solidFill>
            <a:schemeClr val="tx1"/>
          </a:solidFill>
          <a:latin typeface="+mn-lt"/>
          <a:ea typeface="+mn-ea"/>
          <a:cs typeface="+mn-cs"/>
        </a:defRPr>
      </a:lvl1pPr>
      <a:lvl2pPr marL="171450" indent="-16510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2pPr>
      <a:lvl3pPr marL="3429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3pPr>
      <a:lvl4pPr marL="51435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4pPr>
      <a:lvl5pPr marL="685800" indent="-171450" algn="l" defTabSz="914400" rtl="0" eaLnBrk="1" latinLnBrk="0" hangingPunct="1">
        <a:lnSpc>
          <a:spcPct val="130000"/>
        </a:lnSpc>
        <a:spcBef>
          <a:spcPts val="0"/>
        </a:spcBef>
        <a:buFont typeface="Arial" panose="020B0604020202020204" pitchFamily="34" charset="0"/>
        <a:buChar char="•"/>
        <a:tabLst/>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26" orient="horz" pos="3888">
          <p15:clr>
            <a:srgbClr val="F26B43"/>
          </p15:clr>
        </p15:guide>
        <p15:guide id="27" pos="7248">
          <p15:clr>
            <a:srgbClr val="F26B43"/>
          </p15:clr>
        </p15:guide>
        <p15:guide id="28" orient="horz" pos="2160">
          <p15:clr>
            <a:srgbClr val="F26B43"/>
          </p15:clr>
        </p15:guide>
        <p15:guide id="29" pos="3840">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2281D7C-7C63-9A7C-80BD-DD8A26F9DE31}"/>
              </a:ext>
            </a:extLst>
          </p:cNvPr>
          <p:cNvGraphicFramePr>
            <a:graphicFrameLocks noChangeAspect="1"/>
          </p:cNvGraphicFramePr>
          <p:nvPr userDrawn="1">
            <p:custDataLst>
              <p:tags r:id="rId15"/>
            </p:custDataLst>
            <p:extLst>
              <p:ext uri="{D42A27DB-BD31-4B8C-83A1-F6EECF244321}">
                <p14:modId xmlns:p14="http://schemas.microsoft.com/office/powerpoint/2010/main" val="35183100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6" imgW="395" imgH="394" progId="TCLayout.ActiveDocument.1">
                  <p:embed/>
                </p:oleObj>
              </mc:Choice>
              <mc:Fallback>
                <p:oleObj name="think-cell Slide" r:id="rId16" imgW="395" imgH="394" progId="TCLayout.ActiveDocument.1">
                  <p:embed/>
                  <p:pic>
                    <p:nvPicPr>
                      <p:cNvPr id="5" name="think-cell data - do not delete" hidden="1">
                        <a:extLst>
                          <a:ext uri="{FF2B5EF4-FFF2-40B4-BE49-F238E27FC236}">
                            <a16:creationId xmlns:a16="http://schemas.microsoft.com/office/drawing/2014/main" id="{12281D7C-7C63-9A7C-80BD-DD8A26F9DE31}"/>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CF427D1-C1B4-EAA3-E835-7C3221C1EACF}"/>
              </a:ext>
            </a:extLst>
          </p:cNvPr>
          <p:cNvSpPr>
            <a:spLocks noGrp="1"/>
          </p:cNvSpPr>
          <p:nvPr>
            <p:ph type="title"/>
          </p:nvPr>
        </p:nvSpPr>
        <p:spPr>
          <a:xfrm>
            <a:off x="370489" y="365125"/>
            <a:ext cx="11461531" cy="1325563"/>
          </a:xfrm>
          <a:prstGeom prst="rect">
            <a:avLst/>
          </a:prstGeom>
        </p:spPr>
        <p:txBody>
          <a:bodyPr vert="horz" lIns="91440" tIns="45720" rIns="91440" bIns="45720" rtlCol="0" anchor="ctr">
            <a:noAutofit/>
          </a:bodyPr>
          <a:lstStyle/>
          <a:p>
            <a:r>
              <a:rPr lang="en-US"/>
              <a:t>Click to edit headline</a:t>
            </a:r>
          </a:p>
        </p:txBody>
      </p:sp>
      <p:sp>
        <p:nvSpPr>
          <p:cNvPr id="3" name="Text Placeholder 2">
            <a:extLst>
              <a:ext uri="{FF2B5EF4-FFF2-40B4-BE49-F238E27FC236}">
                <a16:creationId xmlns:a16="http://schemas.microsoft.com/office/drawing/2014/main" id="{EC810B3E-58DB-FE86-E178-D370DCDDB271}"/>
              </a:ext>
            </a:extLst>
          </p:cNvPr>
          <p:cNvSpPr>
            <a:spLocks noGrp="1"/>
          </p:cNvSpPr>
          <p:nvPr>
            <p:ph type="body" idx="1"/>
          </p:nvPr>
        </p:nvSpPr>
        <p:spPr>
          <a:xfrm>
            <a:off x="370489" y="1825625"/>
            <a:ext cx="11461531" cy="4351338"/>
          </a:xfrm>
          <a:prstGeom prst="rect">
            <a:avLst/>
          </a:prstGeom>
        </p:spPr>
        <p:txBody>
          <a:bodyPr vert="horz" lIns="91440" tIns="45720" rIns="91440" bIns="4572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6435044"/>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7" r:id="rId11"/>
    <p:sldLayoutId id="2147483838" r:id="rId12"/>
    <p:sldLayoutId id="2147483839" r:id="rId13"/>
  </p:sldLayoutIdLst>
  <p:txStyles>
    <p:titleStyle>
      <a:lvl1pPr algn="l" defTabSz="914400" rtl="0" eaLnBrk="1" latinLnBrk="0" hangingPunct="1">
        <a:lnSpc>
          <a:spcPct val="90000"/>
        </a:lnSpc>
        <a:spcBef>
          <a:spcPct val="0"/>
        </a:spcBef>
        <a:buNone/>
        <a:defRPr sz="3500" b="0" i="0" kern="1200">
          <a:solidFill>
            <a:schemeClr val="tx1"/>
          </a:solidFill>
          <a:latin typeface="Volte Medium"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aphicFrame>
        <p:nvGraphicFramePr>
          <p:cNvPr id="6" name="Object 5" hidden="1">
            <a:extLst>
              <a:ext uri="{FF2B5EF4-FFF2-40B4-BE49-F238E27FC236}">
                <a16:creationId xmlns:a16="http://schemas.microsoft.com/office/drawing/2014/main" id="{D65F5809-A1E3-470D-AB7E-D0CA414404D1}"/>
              </a:ext>
            </a:extLst>
          </p:cNvPr>
          <p:cNvGraphicFramePr>
            <a:graphicFrameLocks noChangeAspect="1"/>
          </p:cNvGraphicFramePr>
          <p:nvPr>
            <p:custDataLst>
              <p:tags r:id="rId8"/>
            </p:custDataLst>
            <p:extLst>
              <p:ext uri="{D42A27DB-BD31-4B8C-83A1-F6EECF244321}">
                <p14:modId xmlns:p14="http://schemas.microsoft.com/office/powerpoint/2010/main" val="26748567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9" imgW="395" imgH="394" progId="TCLayout.ActiveDocument.1">
                  <p:embed/>
                </p:oleObj>
              </mc:Choice>
              <mc:Fallback>
                <p:oleObj name="think-cell Slide" r:id="rId9" imgW="395" imgH="394" progId="TCLayout.ActiveDocument.1">
                  <p:embed/>
                  <p:pic>
                    <p:nvPicPr>
                      <p:cNvPr id="6" name="Object 5" hidden="1">
                        <a:extLst>
                          <a:ext uri="{FF2B5EF4-FFF2-40B4-BE49-F238E27FC236}">
                            <a16:creationId xmlns:a16="http://schemas.microsoft.com/office/drawing/2014/main" id="{D65F5809-A1E3-470D-AB7E-D0CA414404D1}"/>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FA58C55-5C98-474D-AAB2-750B5D2B3443}"/>
              </a:ext>
            </a:extLst>
          </p:cNvPr>
          <p:cNvSpPr>
            <a:spLocks noGrp="1"/>
          </p:cNvSpPr>
          <p:nvPr>
            <p:ph type="title"/>
          </p:nvPr>
        </p:nvSpPr>
        <p:spPr>
          <a:xfrm>
            <a:off x="685800" y="685800"/>
            <a:ext cx="10817352" cy="640080"/>
          </a:xfrm>
          <a:prstGeom prst="rect">
            <a:avLst/>
          </a:prstGeom>
        </p:spPr>
        <p:txBody>
          <a:bodyPr vert="horz" lIns="0" tIns="0" rIns="0" bIns="0" rtlCol="0" anchor="t">
            <a:noAutofit/>
          </a:bodyPr>
          <a:lstStyle/>
          <a:p>
            <a:r>
              <a:rPr lang="en-US"/>
              <a:t>Edit Master title style</a:t>
            </a:r>
          </a:p>
        </p:txBody>
      </p:sp>
      <p:sp>
        <p:nvSpPr>
          <p:cNvPr id="3" name="Text Placeholder 2">
            <a:extLst>
              <a:ext uri="{FF2B5EF4-FFF2-40B4-BE49-F238E27FC236}">
                <a16:creationId xmlns:a16="http://schemas.microsoft.com/office/drawing/2014/main" id="{566061B0-083D-A64D-BE06-6BD48C8B8357}"/>
              </a:ext>
            </a:extLst>
          </p:cNvPr>
          <p:cNvSpPr>
            <a:spLocks noGrp="1"/>
          </p:cNvSpPr>
          <p:nvPr>
            <p:ph type="body" idx="1"/>
          </p:nvPr>
        </p:nvSpPr>
        <p:spPr>
          <a:xfrm>
            <a:off x="685800" y="1828800"/>
            <a:ext cx="10817352" cy="4352544"/>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Slide Number Placeholder 3">
            <a:extLst>
              <a:ext uri="{FF2B5EF4-FFF2-40B4-BE49-F238E27FC236}">
                <a16:creationId xmlns:a16="http://schemas.microsoft.com/office/drawing/2014/main" id="{BBAB617C-A7C6-DE47-AB0D-FADBA2CA125B}"/>
              </a:ext>
            </a:extLst>
          </p:cNvPr>
          <p:cNvSpPr>
            <a:spLocks noGrp="1"/>
          </p:cNvSpPr>
          <p:nvPr>
            <p:ph type="sldNum" sz="quarter" idx="4"/>
          </p:nvPr>
        </p:nvSpPr>
        <p:spPr>
          <a:xfrm>
            <a:off x="11228832" y="6309360"/>
            <a:ext cx="274320" cy="92333"/>
          </a:xfrm>
          <a:prstGeom prst="rect">
            <a:avLst/>
          </a:prstGeom>
        </p:spPr>
        <p:txBody>
          <a:bodyPr vert="horz" lIns="0" tIns="0" rIns="0" bIns="0" rtlCol="0" anchor="ctr">
            <a:noAutofit/>
          </a:bodyPr>
          <a:lstStyle>
            <a:lvl1pPr algn="r">
              <a:defRPr sz="600" b="1" i="0">
                <a:solidFill>
                  <a:schemeClr val="tx1"/>
                </a:solidFill>
                <a:latin typeface="Arial" panose="020B0604020202020204" pitchFamily="34" charset="0"/>
              </a:defRPr>
            </a:lvl1pPr>
          </a:lstStyle>
          <a:p>
            <a:fld id="{AE7737A8-150D-42B3-86C4-099EFA833661}" type="slidenum">
              <a:rPr lang="en-US" smtClean="0"/>
              <a:t>‹#›</a:t>
            </a:fld>
            <a:endParaRPr lang="en-US"/>
          </a:p>
        </p:txBody>
      </p:sp>
    </p:spTree>
    <p:extLst>
      <p:ext uri="{BB962C8B-B14F-4D97-AF65-F5344CB8AC3E}">
        <p14:creationId xmlns:p14="http://schemas.microsoft.com/office/powerpoint/2010/main" val="2915590394"/>
      </p:ext>
    </p:extLst>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Lst>
  <p:txStyles>
    <p:titleStyle>
      <a:lvl1pPr algn="l" defTabSz="914400" rtl="0" eaLnBrk="1" latinLnBrk="0" hangingPunct="1">
        <a:lnSpc>
          <a:spcPct val="110000"/>
        </a:lnSpc>
        <a:spcBef>
          <a:spcPct val="0"/>
        </a:spcBef>
        <a:buNone/>
        <a:defRPr sz="2300" b="1" i="0" kern="1200">
          <a:solidFill>
            <a:schemeClr val="tx1"/>
          </a:solidFill>
          <a:latin typeface="Arial" panose="020B0604020202020204" pitchFamily="34" charset="0"/>
          <a:ea typeface="+mj-ea"/>
          <a:cs typeface="+mj-cs"/>
        </a:defRPr>
      </a:lvl1pPr>
    </p:titleStyle>
    <p:bodyStyle>
      <a:lvl1pPr marL="0" indent="0" algn="l" defTabSz="914400" rtl="0" eaLnBrk="1" latinLnBrk="0" hangingPunct="1">
        <a:lnSpc>
          <a:spcPct val="130000"/>
        </a:lnSpc>
        <a:spcBef>
          <a:spcPts val="0"/>
        </a:spcBef>
        <a:buFontTx/>
        <a:buNone/>
        <a:defRPr sz="1800" b="0" i="0" kern="1200">
          <a:solidFill>
            <a:schemeClr val="tx1"/>
          </a:solidFill>
          <a:latin typeface="Arial" panose="020B0604020202020204" pitchFamily="34" charset="0"/>
          <a:ea typeface="+mn-ea"/>
          <a:cs typeface="+mn-cs"/>
        </a:defRPr>
      </a:lvl1pPr>
      <a:lvl2pPr marL="171450" indent="-165100" algn="l" defTabSz="914400" rtl="0" eaLnBrk="1" latinLnBrk="0" hangingPunct="1">
        <a:lnSpc>
          <a:spcPct val="130000"/>
        </a:lnSpc>
        <a:spcBef>
          <a:spcPts val="0"/>
        </a:spcBef>
        <a:buFont typeface="Arial" panose="020B0604020202020204" pitchFamily="34" charset="0"/>
        <a:buChar char="•"/>
        <a:tabLst/>
        <a:defRPr sz="1800" b="0" i="0" kern="1200">
          <a:solidFill>
            <a:schemeClr val="tx1"/>
          </a:solidFill>
          <a:latin typeface="Arial" panose="020B0604020202020204" pitchFamily="34" charset="0"/>
          <a:ea typeface="+mn-ea"/>
          <a:cs typeface="+mn-cs"/>
        </a:defRPr>
      </a:lvl2pPr>
      <a:lvl3pPr marL="342900" indent="-171450" algn="l" defTabSz="914400" rtl="0" eaLnBrk="1" latinLnBrk="0" hangingPunct="1">
        <a:lnSpc>
          <a:spcPct val="130000"/>
        </a:lnSpc>
        <a:spcBef>
          <a:spcPts val="0"/>
        </a:spcBef>
        <a:buFont typeface="Arial" panose="020B0604020202020204" pitchFamily="34" charset="0"/>
        <a:buChar char="•"/>
        <a:tabLst/>
        <a:defRPr sz="1800" b="0" i="0" kern="1200">
          <a:solidFill>
            <a:schemeClr val="tx1"/>
          </a:solidFill>
          <a:latin typeface="Arial" panose="020B0604020202020204" pitchFamily="34" charset="0"/>
          <a:ea typeface="+mn-ea"/>
          <a:cs typeface="+mn-cs"/>
        </a:defRPr>
      </a:lvl3pPr>
      <a:lvl4pPr marL="514350" indent="-171450" algn="l" defTabSz="914400" rtl="0" eaLnBrk="1" latinLnBrk="0" hangingPunct="1">
        <a:lnSpc>
          <a:spcPct val="130000"/>
        </a:lnSpc>
        <a:spcBef>
          <a:spcPts val="0"/>
        </a:spcBef>
        <a:buFont typeface="Arial" panose="020B0604020202020204" pitchFamily="34" charset="0"/>
        <a:buChar char="•"/>
        <a:tabLst/>
        <a:defRPr sz="1800" b="0" i="0" kern="1200">
          <a:solidFill>
            <a:schemeClr val="tx1"/>
          </a:solidFill>
          <a:latin typeface="Arial" panose="020B0604020202020204" pitchFamily="34" charset="0"/>
          <a:ea typeface="+mn-ea"/>
          <a:cs typeface="+mn-cs"/>
        </a:defRPr>
      </a:lvl4pPr>
      <a:lvl5pPr marL="685800" indent="-171450" algn="l" defTabSz="914400" rtl="0" eaLnBrk="1" latinLnBrk="0" hangingPunct="1">
        <a:lnSpc>
          <a:spcPct val="130000"/>
        </a:lnSpc>
        <a:spcBef>
          <a:spcPts val="0"/>
        </a:spcBef>
        <a:buFont typeface="Arial" panose="020B0604020202020204" pitchFamily="34" charset="0"/>
        <a:buChar char="•"/>
        <a:tabLst/>
        <a:defRPr sz="1800" b="0" i="0" kern="1200">
          <a:solidFill>
            <a:schemeClr val="tx1"/>
          </a:solidFill>
          <a:latin typeface="Arial" panose="020B0604020202020204" pitchFamily="34" charset="0"/>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32">
          <p15:clr>
            <a:srgbClr val="F26B43"/>
          </p15:clr>
        </p15:guide>
        <p15:guide id="2" pos="432">
          <p15:clr>
            <a:srgbClr val="F26B43"/>
          </p15:clr>
        </p15:guide>
        <p15:guide id="26" orient="horz" pos="3888">
          <p15:clr>
            <a:srgbClr val="F26B43"/>
          </p15:clr>
        </p15:guide>
        <p15:guide id="27" pos="7248">
          <p15:clr>
            <a:srgbClr val="F26B43"/>
          </p15:clr>
        </p15:guide>
        <p15:guide id="28" orient="horz" pos="2160">
          <p15:clr>
            <a:srgbClr val="F26B43"/>
          </p15:clr>
        </p15:guide>
        <p15:guide id="29" pos="3840">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C1C24965-72B9-AF63-3C84-CDB20598A6C5}"/>
              </a:ext>
            </a:extLst>
          </p:cNvPr>
          <p:cNvGraphicFramePr>
            <a:graphicFrameLocks noChangeAspect="1"/>
          </p:cNvGraphicFramePr>
          <p:nvPr userDrawn="1">
            <p:custDataLst>
              <p:tags r:id="rId11"/>
            </p:custDataLst>
            <p:extLst>
              <p:ext uri="{D42A27DB-BD31-4B8C-83A1-F6EECF244321}">
                <p14:modId xmlns:p14="http://schemas.microsoft.com/office/powerpoint/2010/main" val="160691619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12" imgW="404" imgH="403" progId="TCLayout.ActiveDocument.1">
                  <p:embed/>
                </p:oleObj>
              </mc:Choice>
              <mc:Fallback>
                <p:oleObj name="think-cell Slide" r:id="rId12" imgW="404" imgH="403" progId="TCLayout.ActiveDocument.1">
                  <p:embed/>
                  <p:pic>
                    <p:nvPicPr>
                      <p:cNvPr id="5" name="think-cell data - do not delete" hidden="1">
                        <a:extLst>
                          <a:ext uri="{FF2B5EF4-FFF2-40B4-BE49-F238E27FC236}">
                            <a16:creationId xmlns:a16="http://schemas.microsoft.com/office/drawing/2014/main" id="{C1C24965-72B9-AF63-3C84-CDB20598A6C5}"/>
                          </a:ext>
                        </a:extLst>
                      </p:cNvPr>
                      <p:cNvPicPr/>
                      <p:nvPr/>
                    </p:nvPicPr>
                    <p:blipFill>
                      <a:blip r:embed="rId13"/>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CF427D1-C1B4-EAA3-E835-7C3221C1EACF}"/>
              </a:ext>
            </a:extLst>
          </p:cNvPr>
          <p:cNvSpPr>
            <a:spLocks noGrp="1"/>
          </p:cNvSpPr>
          <p:nvPr>
            <p:ph type="title"/>
          </p:nvPr>
        </p:nvSpPr>
        <p:spPr>
          <a:xfrm>
            <a:off x="370489" y="365125"/>
            <a:ext cx="11461531" cy="1325563"/>
          </a:xfrm>
          <a:prstGeom prst="rect">
            <a:avLst/>
          </a:prstGeom>
        </p:spPr>
        <p:txBody>
          <a:bodyPr vert="horz" lIns="91440" tIns="45720" rIns="91440" bIns="45720" rtlCol="0" anchor="ctr">
            <a:noAutofit/>
          </a:bodyPr>
          <a:lstStyle/>
          <a:p>
            <a:r>
              <a:rPr lang="en-US"/>
              <a:t>Click to edit headline</a:t>
            </a:r>
          </a:p>
        </p:txBody>
      </p:sp>
      <p:sp>
        <p:nvSpPr>
          <p:cNvPr id="3" name="Text Placeholder 2">
            <a:extLst>
              <a:ext uri="{FF2B5EF4-FFF2-40B4-BE49-F238E27FC236}">
                <a16:creationId xmlns:a16="http://schemas.microsoft.com/office/drawing/2014/main" id="{EC810B3E-58DB-FE86-E178-D370DCDDB271}"/>
              </a:ext>
            </a:extLst>
          </p:cNvPr>
          <p:cNvSpPr>
            <a:spLocks noGrp="1"/>
          </p:cNvSpPr>
          <p:nvPr>
            <p:ph type="body" idx="1"/>
          </p:nvPr>
        </p:nvSpPr>
        <p:spPr>
          <a:xfrm>
            <a:off x="370489" y="1825625"/>
            <a:ext cx="11461531" cy="4351338"/>
          </a:xfrm>
          <a:prstGeom prst="rect">
            <a:avLst/>
          </a:prstGeom>
        </p:spPr>
        <p:txBody>
          <a:bodyPr vert="horz" lIns="91440" tIns="45720" rIns="91440" bIns="45720" rtlCol="0">
            <a:noAutofit/>
          </a:bodyPr>
          <a:lstStyle/>
          <a:p>
            <a:pPr lvl="0"/>
            <a:r>
              <a:rPr lang="en-US"/>
              <a:t>Click to edit text</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216136"/>
      </p:ext>
    </p:extLst>
  </p:cSld>
  <p:clrMap bg1="lt1" tx1="dk1" bg2="lt2" tx2="dk2" accent1="accent1" accent2="accent2" accent3="accent3" accent4="accent4" accent5="accent5" accent6="accent6" hlink="hlink" folHlink="folHlink"/>
  <p:sldLayoutIdLst>
    <p:sldLayoutId id="2147483848" r:id="rId1"/>
    <p:sldLayoutId id="2147483849" r:id="rId2"/>
    <p:sldLayoutId id="2147483850" r:id="rId3"/>
    <p:sldLayoutId id="2147483851" r:id="rId4"/>
    <p:sldLayoutId id="2147483852" r:id="rId5"/>
    <p:sldLayoutId id="2147483853" r:id="rId6"/>
    <p:sldLayoutId id="2147483854" r:id="rId7"/>
    <p:sldLayoutId id="2147483855" r:id="rId8"/>
    <p:sldLayoutId id="2147483856" r:id="rId9"/>
  </p:sldLayoutIdLst>
  <p:txStyles>
    <p:titleStyle>
      <a:lvl1pPr algn="l" defTabSz="914400" rtl="0" eaLnBrk="1" latinLnBrk="0" hangingPunct="1">
        <a:lnSpc>
          <a:spcPct val="90000"/>
        </a:lnSpc>
        <a:spcBef>
          <a:spcPct val="0"/>
        </a:spcBef>
        <a:buNone/>
        <a:defRPr sz="3500" b="0" i="0" kern="1200">
          <a:solidFill>
            <a:schemeClr val="tx1"/>
          </a:solidFill>
          <a:latin typeface="Volte Medium"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tx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98256637-908C-7B5B-A9D3-082C7C8F5A42}"/>
              </a:ext>
            </a:extLst>
          </p:cNvPr>
          <p:cNvGraphicFramePr>
            <a:graphicFrameLocks noChangeAspect="1"/>
          </p:cNvGraphicFramePr>
          <p:nvPr userDrawn="1">
            <p:custDataLst>
              <p:tags r:id="rId36"/>
            </p:custDataLst>
            <p:extLst>
              <p:ext uri="{D42A27DB-BD31-4B8C-83A1-F6EECF244321}">
                <p14:modId xmlns:p14="http://schemas.microsoft.com/office/powerpoint/2010/main" val="154754352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7" imgW="404" imgH="403" progId="TCLayout.ActiveDocument.1">
                  <p:embed/>
                </p:oleObj>
              </mc:Choice>
              <mc:Fallback>
                <p:oleObj name="think-cell Slide" r:id="rId37" imgW="404" imgH="403" progId="TCLayout.ActiveDocument.1">
                  <p:embed/>
                  <p:pic>
                    <p:nvPicPr>
                      <p:cNvPr id="5" name="think-cell data - do not delete" hidden="1">
                        <a:extLst>
                          <a:ext uri="{FF2B5EF4-FFF2-40B4-BE49-F238E27FC236}">
                            <a16:creationId xmlns:a16="http://schemas.microsoft.com/office/drawing/2014/main" id="{98256637-908C-7B5B-A9D3-082C7C8F5A42}"/>
                          </a:ext>
                        </a:extLst>
                      </p:cNvPr>
                      <p:cNvPicPr/>
                      <p:nvPr/>
                    </p:nvPicPr>
                    <p:blipFill>
                      <a:blip r:embed="rId38"/>
                      <a:stretch>
                        <a:fillRect/>
                      </a:stretch>
                    </p:blipFill>
                    <p:spPr>
                      <a:xfrm>
                        <a:off x="1588" y="1588"/>
                        <a:ext cx="1588" cy="1588"/>
                      </a:xfrm>
                      <a:prstGeom prst="rect">
                        <a:avLst/>
                      </a:prstGeom>
                    </p:spPr>
                  </p:pic>
                </p:oleObj>
              </mc:Fallback>
            </mc:AlternateContent>
          </a:graphicData>
        </a:graphic>
      </p:graphicFrame>
      <p:sp>
        <p:nvSpPr>
          <p:cNvPr id="2" name="Title Placeholder 1">
            <a:extLst>
              <a:ext uri="{FF2B5EF4-FFF2-40B4-BE49-F238E27FC236}">
                <a16:creationId xmlns:a16="http://schemas.microsoft.com/office/drawing/2014/main" id="{9CF427D1-C1B4-EAA3-E835-7C3221C1EACF}"/>
              </a:ext>
            </a:extLst>
          </p:cNvPr>
          <p:cNvSpPr>
            <a:spLocks noGrp="1"/>
          </p:cNvSpPr>
          <p:nvPr>
            <p:ph type="title"/>
          </p:nvPr>
        </p:nvSpPr>
        <p:spPr>
          <a:xfrm>
            <a:off x="370489" y="365125"/>
            <a:ext cx="11461531"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C810B3E-58DB-FE86-E178-D370DCDDB271}"/>
              </a:ext>
            </a:extLst>
          </p:cNvPr>
          <p:cNvSpPr>
            <a:spLocks noGrp="1"/>
          </p:cNvSpPr>
          <p:nvPr>
            <p:ph type="body" idx="1"/>
          </p:nvPr>
        </p:nvSpPr>
        <p:spPr>
          <a:xfrm>
            <a:off x="370489" y="1825625"/>
            <a:ext cx="11461531"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80624332"/>
      </p:ext>
    </p:extLst>
  </p:cSld>
  <p:clrMap bg1="lt1" tx1="dk1" bg2="lt2" tx2="dk2" accent1="accent1" accent2="accent2" accent3="accent3" accent4="accent4" accent5="accent5" accent6="accent6" hlink="hlink" folHlink="folHlink"/>
  <p:sldLayoutIdLst>
    <p:sldLayoutId id="2147483858" r:id="rId1"/>
    <p:sldLayoutId id="2147483859" r:id="rId2"/>
    <p:sldLayoutId id="2147483860" r:id="rId3"/>
    <p:sldLayoutId id="2147483861" r:id="rId4"/>
    <p:sldLayoutId id="2147483862" r:id="rId5"/>
    <p:sldLayoutId id="2147483863" r:id="rId6"/>
    <p:sldLayoutId id="2147483864" r:id="rId7"/>
    <p:sldLayoutId id="2147483865" r:id="rId8"/>
    <p:sldLayoutId id="2147483866" r:id="rId9"/>
    <p:sldLayoutId id="2147483867" r:id="rId10"/>
    <p:sldLayoutId id="2147483868" r:id="rId11"/>
    <p:sldLayoutId id="2147483869" r:id="rId12"/>
    <p:sldLayoutId id="2147483870" r:id="rId13"/>
    <p:sldLayoutId id="2147483871" r:id="rId14"/>
    <p:sldLayoutId id="2147483872" r:id="rId15"/>
    <p:sldLayoutId id="2147483873" r:id="rId16"/>
    <p:sldLayoutId id="2147483874" r:id="rId17"/>
    <p:sldLayoutId id="2147483875" r:id="rId18"/>
    <p:sldLayoutId id="2147483876" r:id="rId19"/>
    <p:sldLayoutId id="2147483877" r:id="rId20"/>
    <p:sldLayoutId id="2147483878" r:id="rId21"/>
    <p:sldLayoutId id="2147483879" r:id="rId22"/>
    <p:sldLayoutId id="2147483880" r:id="rId23"/>
    <p:sldLayoutId id="2147483881" r:id="rId24"/>
    <p:sldLayoutId id="2147483882" r:id="rId25"/>
    <p:sldLayoutId id="2147483883" r:id="rId26"/>
    <p:sldLayoutId id="2147483884" r:id="rId27"/>
    <p:sldLayoutId id="2147483885" r:id="rId28"/>
    <p:sldLayoutId id="2147483886" r:id="rId29"/>
    <p:sldLayoutId id="2147483887" r:id="rId30"/>
    <p:sldLayoutId id="2147483888" r:id="rId31"/>
    <p:sldLayoutId id="2147483889" r:id="rId32"/>
    <p:sldLayoutId id="2147483890" r:id="rId33"/>
    <p:sldLayoutId id="2147483891" r:id="rId34"/>
  </p:sldLayoutIdLst>
  <p:txStyles>
    <p:titleStyle>
      <a:lvl1pPr algn="l" defTabSz="914400" rtl="0" eaLnBrk="1" latinLnBrk="0" hangingPunct="1">
        <a:lnSpc>
          <a:spcPct val="90000"/>
        </a:lnSpc>
        <a:spcBef>
          <a:spcPct val="0"/>
        </a:spcBef>
        <a:buNone/>
        <a:defRPr sz="3500" b="0" i="0" kern="1200">
          <a:solidFill>
            <a:schemeClr val="bg1"/>
          </a:solidFill>
          <a:latin typeface="Volte Medium" pitchFamily="2" charset="77"/>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400" b="0" i="0" kern="1200">
          <a:solidFill>
            <a:schemeClr val="bg1"/>
          </a:solidFill>
          <a:latin typeface="Volte" pitchFamily="2" charset="77"/>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93.xml"/><Relationship Id="rId1" Type="http://schemas.openxmlformats.org/officeDocument/2006/relationships/tags" Target="../tags/tag33.xml"/><Relationship Id="rId4" Type="http://schemas.openxmlformats.org/officeDocument/2006/relationships/image" Target="../media/image1.emf"/></Relationships>
</file>

<file path=ppt/slides/_rels/slide2.xml.rels><?xml version="1.0" encoding="UTF-8" standalone="yes"?>
<Relationships xmlns="http://schemas.openxmlformats.org/package/2006/relationships"><Relationship Id="rId3" Type="http://schemas.openxmlformats.org/officeDocument/2006/relationships/oleObject" Target="../embeddings/oleObject20.bin"/><Relationship Id="rId2" Type="http://schemas.openxmlformats.org/officeDocument/2006/relationships/slideLayout" Target="../slideLayouts/slideLayout93.xml"/><Relationship Id="rId1" Type="http://schemas.openxmlformats.org/officeDocument/2006/relationships/tags" Target="../tags/tag34.xml"/><Relationship Id="rId4" Type="http://schemas.openxmlformats.org/officeDocument/2006/relationships/image" Target="../media/image1.emf"/></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93.xml"/><Relationship Id="rId1" Type="http://schemas.openxmlformats.org/officeDocument/2006/relationships/tags" Target="../tags/tag35.xml"/><Relationship Id="rId5" Type="http://schemas.openxmlformats.org/officeDocument/2006/relationships/image" Target="../media/image1.emf"/><Relationship Id="rId4" Type="http://schemas.openxmlformats.org/officeDocument/2006/relationships/oleObject" Target="../embeddings/oleObject21.bin"/></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93.xml"/><Relationship Id="rId1" Type="http://schemas.openxmlformats.org/officeDocument/2006/relationships/tags" Target="../tags/tag36.xml"/><Relationship Id="rId5" Type="http://schemas.openxmlformats.org/officeDocument/2006/relationships/image" Target="../media/image1.emf"/><Relationship Id="rId4" Type="http://schemas.openxmlformats.org/officeDocument/2006/relationships/oleObject" Target="../embeddings/oleObject22.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886C6F-9486-10D5-FFB6-60310FFA539B}"/>
            </a:ext>
          </a:extLst>
        </p:cNvPr>
        <p:cNvGrpSpPr/>
        <p:nvPr/>
      </p:nvGrpSpPr>
      <p:grpSpPr>
        <a:xfrm>
          <a:off x="0" y="0"/>
          <a:ext cx="0" cy="0"/>
          <a:chOff x="0" y="0"/>
          <a:chExt cx="0" cy="0"/>
        </a:xfrm>
      </p:grpSpPr>
      <p:graphicFrame>
        <p:nvGraphicFramePr>
          <p:cNvPr id="53" name="think-cell data - do not delete" hidden="1">
            <a:extLst>
              <a:ext uri="{FF2B5EF4-FFF2-40B4-BE49-F238E27FC236}">
                <a16:creationId xmlns:a16="http://schemas.microsoft.com/office/drawing/2014/main" id="{E200CB30-42E7-BE4A-4E70-457F0B664158}"/>
              </a:ext>
            </a:extLst>
          </p:cNvPr>
          <p:cNvGraphicFramePr>
            <a:graphicFrameLocks noChangeAspect="1"/>
          </p:cNvGraphicFramePr>
          <p:nvPr>
            <p:custDataLst>
              <p:tags r:id="rId1"/>
            </p:custDataLst>
            <p:extLst>
              <p:ext uri="{D42A27DB-BD31-4B8C-83A1-F6EECF244321}">
                <p14:modId xmlns:p14="http://schemas.microsoft.com/office/powerpoint/2010/main" val="29838483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5" imgH="405" progId="TCLayout.ActiveDocument.1">
                  <p:embed/>
                </p:oleObj>
              </mc:Choice>
              <mc:Fallback>
                <p:oleObj name="think-cell Slide" r:id="rId3" imgW="405" imgH="405" progId="TCLayout.ActiveDocument.1">
                  <p:embed/>
                  <p:pic>
                    <p:nvPicPr>
                      <p:cNvPr id="53" name="think-cell data - do not delete" hidden="1">
                        <a:extLst>
                          <a:ext uri="{FF2B5EF4-FFF2-40B4-BE49-F238E27FC236}">
                            <a16:creationId xmlns:a16="http://schemas.microsoft.com/office/drawing/2014/main" id="{E200CB30-42E7-BE4A-4E70-457F0B664158}"/>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2" name="Title 1">
            <a:extLst>
              <a:ext uri="{FF2B5EF4-FFF2-40B4-BE49-F238E27FC236}">
                <a16:creationId xmlns:a16="http://schemas.microsoft.com/office/drawing/2014/main" id="{B24ABA98-BBA2-84C7-8704-65B83FC64718}"/>
              </a:ext>
            </a:extLst>
          </p:cNvPr>
          <p:cNvSpPr>
            <a:spLocks noGrp="1"/>
          </p:cNvSpPr>
          <p:nvPr>
            <p:ph type="title"/>
          </p:nvPr>
        </p:nvSpPr>
        <p:spPr/>
        <p:txBody>
          <a:bodyPr vert="horz"/>
          <a:lstStyle/>
          <a:p>
            <a:r>
              <a:rPr lang="en-US"/>
              <a:t>The Agentic MVP Creation Approach</a:t>
            </a:r>
          </a:p>
        </p:txBody>
      </p:sp>
      <p:sp>
        <p:nvSpPr>
          <p:cNvPr id="35" name="Oval 34">
            <a:extLst>
              <a:ext uri="{FF2B5EF4-FFF2-40B4-BE49-F238E27FC236}">
                <a16:creationId xmlns:a16="http://schemas.microsoft.com/office/drawing/2014/main" id="{816460A7-6036-D989-FD5D-BD7A9ECC21E4}"/>
              </a:ext>
            </a:extLst>
          </p:cNvPr>
          <p:cNvSpPr/>
          <p:nvPr/>
        </p:nvSpPr>
        <p:spPr>
          <a:xfrm>
            <a:off x="4049116" y="1784032"/>
            <a:ext cx="4093769" cy="4093769"/>
          </a:xfrm>
          <a:prstGeom prst="ellipse">
            <a:avLst/>
          </a:prstGeom>
          <a:solidFill>
            <a:schemeClr val="bg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E48"/>
              </a:solidFill>
              <a:effectLst/>
              <a:uLnTx/>
              <a:uFillTx/>
              <a:latin typeface="Volte"/>
              <a:ea typeface="+mn-ea"/>
              <a:cs typeface="+mn-cs"/>
            </a:endParaRPr>
          </a:p>
        </p:txBody>
      </p:sp>
      <p:sp>
        <p:nvSpPr>
          <p:cNvPr id="36" name="Oval 35">
            <a:extLst>
              <a:ext uri="{FF2B5EF4-FFF2-40B4-BE49-F238E27FC236}">
                <a16:creationId xmlns:a16="http://schemas.microsoft.com/office/drawing/2014/main" id="{FB881BDF-6A08-CDCE-8C3F-BC77705015AC}"/>
              </a:ext>
            </a:extLst>
          </p:cNvPr>
          <p:cNvSpPr/>
          <p:nvPr/>
        </p:nvSpPr>
        <p:spPr>
          <a:xfrm>
            <a:off x="4641431" y="2293063"/>
            <a:ext cx="3075709" cy="3075709"/>
          </a:xfrm>
          <a:prstGeom prst="ellips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E48"/>
              </a:solidFill>
              <a:effectLst/>
              <a:uLnTx/>
              <a:uFillTx/>
              <a:latin typeface="Volte"/>
              <a:ea typeface="+mn-ea"/>
              <a:cs typeface="+mn-cs"/>
            </a:endParaRPr>
          </a:p>
        </p:txBody>
      </p:sp>
      <p:sp>
        <p:nvSpPr>
          <p:cNvPr id="37" name="Arc 36">
            <a:extLst>
              <a:ext uri="{FF2B5EF4-FFF2-40B4-BE49-F238E27FC236}">
                <a16:creationId xmlns:a16="http://schemas.microsoft.com/office/drawing/2014/main" id="{2824F900-1D5B-270B-9DC1-6BA4F0240C2A}"/>
              </a:ext>
            </a:extLst>
          </p:cNvPr>
          <p:cNvSpPr/>
          <p:nvPr/>
        </p:nvSpPr>
        <p:spPr>
          <a:xfrm>
            <a:off x="4629806" y="2287534"/>
            <a:ext cx="3086767" cy="3086767"/>
          </a:xfrm>
          <a:prstGeom prst="arc">
            <a:avLst>
              <a:gd name="adj1" fmla="val 16934164"/>
              <a:gd name="adj2" fmla="val 9036827"/>
            </a:avLst>
          </a:prstGeom>
          <a:noFill/>
          <a:ln w="38100" cap="flat">
            <a:solidFill>
              <a:schemeClr val="bg2"/>
            </a:solidFill>
            <a:prstDash val="solid"/>
            <a:miter lim="800000"/>
            <a:headEnd type="none"/>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45719" rIns="91439" bIns="45719" numCol="1" spcCol="38100" rtlCol="0" anchor="t">
            <a:noAutofit/>
          </a:bodyPr>
          <a:lstStyle/>
          <a:p>
            <a:pPr marL="0" marR="0" lvl="0" indent="0" algn="ctr" defTabSz="914400" rtl="0" eaLnBrk="1" fontAlgn="auto" latinLnBrk="1" hangingPunct="0">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Volte"/>
              <a:ea typeface="+mn-ea"/>
              <a:cs typeface="+mn-cs"/>
            </a:endParaRPr>
          </a:p>
        </p:txBody>
      </p:sp>
      <p:sp>
        <p:nvSpPr>
          <p:cNvPr id="38" name="Chord 37">
            <a:extLst>
              <a:ext uri="{FF2B5EF4-FFF2-40B4-BE49-F238E27FC236}">
                <a16:creationId xmlns:a16="http://schemas.microsoft.com/office/drawing/2014/main" id="{2B6353DF-F6BA-6767-2B35-E6347C2E1D84}"/>
              </a:ext>
            </a:extLst>
          </p:cNvPr>
          <p:cNvSpPr/>
          <p:nvPr/>
        </p:nvSpPr>
        <p:spPr>
          <a:xfrm rot="1051303">
            <a:off x="4047744" y="1782659"/>
            <a:ext cx="4096512" cy="4096512"/>
          </a:xfrm>
          <a:prstGeom prst="chord">
            <a:avLst>
              <a:gd name="adj1" fmla="val 5891809"/>
              <a:gd name="adj2" fmla="val 15355691"/>
            </a:avLst>
          </a:prstGeom>
          <a:solidFill>
            <a:schemeClr val="tx1">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E48"/>
              </a:solidFill>
              <a:effectLst/>
              <a:uLnTx/>
              <a:uFillTx/>
              <a:latin typeface="Volte"/>
              <a:ea typeface="+mn-ea"/>
              <a:cs typeface="+mn-cs"/>
            </a:endParaRPr>
          </a:p>
        </p:txBody>
      </p:sp>
      <p:sp>
        <p:nvSpPr>
          <p:cNvPr id="39" name="Oval 38">
            <a:extLst>
              <a:ext uri="{FF2B5EF4-FFF2-40B4-BE49-F238E27FC236}">
                <a16:creationId xmlns:a16="http://schemas.microsoft.com/office/drawing/2014/main" id="{AEFAEB27-81F1-0E6B-490D-C28327B8530C}"/>
              </a:ext>
            </a:extLst>
          </p:cNvPr>
          <p:cNvSpPr/>
          <p:nvPr/>
        </p:nvSpPr>
        <p:spPr>
          <a:xfrm>
            <a:off x="5122814" y="2780542"/>
            <a:ext cx="2100750" cy="2100750"/>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E48"/>
              </a:solidFill>
              <a:effectLst/>
              <a:uLnTx/>
              <a:uFillTx/>
              <a:latin typeface="Volte"/>
              <a:ea typeface="+mn-ea"/>
              <a:cs typeface="+mn-cs"/>
            </a:endParaRPr>
          </a:p>
        </p:txBody>
      </p:sp>
      <p:sp>
        <p:nvSpPr>
          <p:cNvPr id="41" name="Isosceles Triangle 40">
            <a:extLst>
              <a:ext uri="{FF2B5EF4-FFF2-40B4-BE49-F238E27FC236}">
                <a16:creationId xmlns:a16="http://schemas.microsoft.com/office/drawing/2014/main" id="{40C029CA-27C7-A29B-18EC-9F32702B70AD}"/>
              </a:ext>
            </a:extLst>
          </p:cNvPr>
          <p:cNvSpPr/>
          <p:nvPr/>
        </p:nvSpPr>
        <p:spPr>
          <a:xfrm rot="17134364">
            <a:off x="4552298" y="4801220"/>
            <a:ext cx="1067079" cy="551894"/>
          </a:xfrm>
          <a:prstGeom prst="triangle">
            <a:avLst/>
          </a:prstGeom>
          <a:solidFill>
            <a:schemeClr val="accent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E48"/>
              </a:solidFill>
              <a:effectLst/>
              <a:uLnTx/>
              <a:uFillTx/>
              <a:latin typeface="Volte"/>
              <a:ea typeface="+mn-ea"/>
              <a:cs typeface="+mn-cs"/>
            </a:endParaRPr>
          </a:p>
        </p:txBody>
      </p:sp>
      <p:sp>
        <p:nvSpPr>
          <p:cNvPr id="44" name="TextBox 43">
            <a:extLst>
              <a:ext uri="{FF2B5EF4-FFF2-40B4-BE49-F238E27FC236}">
                <a16:creationId xmlns:a16="http://schemas.microsoft.com/office/drawing/2014/main" id="{FF3EA65F-1047-6563-86A4-BA1152A42B2F}"/>
              </a:ext>
            </a:extLst>
          </p:cNvPr>
          <p:cNvSpPr txBox="1"/>
          <p:nvPr/>
        </p:nvSpPr>
        <p:spPr>
          <a:xfrm rot="2367578">
            <a:off x="5924538" y="2262614"/>
            <a:ext cx="2577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Volte Semibold" panose="00000700000000000000" pitchFamily="50" charset="0"/>
                <a:ea typeface="+mn-ea"/>
                <a:cs typeface="+mn-cs"/>
              </a:rPr>
              <a:t>2A. SHAPE</a:t>
            </a:r>
          </a:p>
        </p:txBody>
      </p:sp>
      <p:sp>
        <p:nvSpPr>
          <p:cNvPr id="45" name="TextBox 44">
            <a:extLst>
              <a:ext uri="{FF2B5EF4-FFF2-40B4-BE49-F238E27FC236}">
                <a16:creationId xmlns:a16="http://schemas.microsoft.com/office/drawing/2014/main" id="{70A87B2A-6647-0FA3-3514-DB9BFC986ECA}"/>
              </a:ext>
            </a:extLst>
          </p:cNvPr>
          <p:cNvSpPr txBox="1"/>
          <p:nvPr/>
        </p:nvSpPr>
        <p:spPr>
          <a:xfrm>
            <a:off x="4876656" y="4891900"/>
            <a:ext cx="2577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a:solidFill>
                  <a:srgbClr val="FFFFFF"/>
                </a:solidFill>
                <a:latin typeface="Volte Semibold" panose="00000700000000000000" pitchFamily="50" charset="0"/>
              </a:rPr>
              <a:t>2B</a:t>
            </a:r>
            <a:r>
              <a:rPr kumimoji="0" lang="en-US" sz="2000" b="0" i="0" u="none" strike="noStrike" kern="1200" cap="none" spc="0" normalizeH="0" baseline="0" noProof="0">
                <a:ln>
                  <a:noFill/>
                </a:ln>
                <a:solidFill>
                  <a:srgbClr val="FFFFFF"/>
                </a:solidFill>
                <a:effectLst/>
                <a:uLnTx/>
                <a:uFillTx/>
                <a:latin typeface="Volte Semibold" panose="00000700000000000000" pitchFamily="50" charset="0"/>
                <a:ea typeface="+mn-ea"/>
                <a:cs typeface="+mn-cs"/>
              </a:rPr>
              <a:t>. BUILD</a:t>
            </a:r>
          </a:p>
        </p:txBody>
      </p:sp>
      <p:sp>
        <p:nvSpPr>
          <p:cNvPr id="47" name="TextBox 46">
            <a:extLst>
              <a:ext uri="{FF2B5EF4-FFF2-40B4-BE49-F238E27FC236}">
                <a16:creationId xmlns:a16="http://schemas.microsoft.com/office/drawing/2014/main" id="{8E7CA7A1-DAD6-2BB8-5D14-CEAE12CA6C09}"/>
              </a:ext>
            </a:extLst>
          </p:cNvPr>
          <p:cNvSpPr txBox="1"/>
          <p:nvPr/>
        </p:nvSpPr>
        <p:spPr>
          <a:xfrm>
            <a:off x="3269389" y="3665830"/>
            <a:ext cx="2577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Volte Semibold" panose="00000700000000000000" pitchFamily="50" charset="0"/>
                <a:ea typeface="+mn-ea"/>
                <a:cs typeface="+mn-cs"/>
              </a:rPr>
              <a:t>3. SCALE</a:t>
            </a:r>
          </a:p>
        </p:txBody>
      </p:sp>
      <p:sp>
        <p:nvSpPr>
          <p:cNvPr id="49" name="object 4">
            <a:extLst>
              <a:ext uri="{FF2B5EF4-FFF2-40B4-BE49-F238E27FC236}">
                <a16:creationId xmlns:a16="http://schemas.microsoft.com/office/drawing/2014/main" id="{CC360CD8-BEE0-045D-4023-C51588728354}"/>
              </a:ext>
            </a:extLst>
          </p:cNvPr>
          <p:cNvSpPr txBox="1"/>
          <p:nvPr/>
        </p:nvSpPr>
        <p:spPr>
          <a:xfrm>
            <a:off x="300495" y="3949537"/>
            <a:ext cx="3466805" cy="1419235"/>
          </a:xfrm>
          <a:prstGeom prst="rect">
            <a:avLst/>
          </a:prstGeom>
        </p:spPr>
        <p:txBody>
          <a:bodyPr vert="horz" wrap="square" lIns="0" tIns="3810" rIns="0" bIns="0" rtlCol="0" anchor="ctr">
            <a:spAutoFit/>
          </a:bodyPr>
          <a:lstStyle/>
          <a:p>
            <a:pPr marL="12700" marR="5080" lvl="0" indent="0" algn="r" defTabSz="914400" rtl="0" eaLnBrk="1" fontAlgn="auto" latinLnBrk="0" hangingPunct="1">
              <a:lnSpc>
                <a:spcPct val="118300"/>
              </a:lnSpc>
              <a:spcBef>
                <a:spcPts val="600"/>
              </a:spcBef>
              <a:spcAft>
                <a:spcPts val="0"/>
              </a:spcAft>
              <a:buClrTx/>
              <a:buSzTx/>
              <a:buFontTx/>
              <a:buNone/>
              <a:tabLst/>
              <a:defRPr/>
            </a:pPr>
            <a:r>
              <a:rPr kumimoji="0" lang="en-US" sz="1400" b="1" i="0" u="sng" strike="noStrike" kern="1200" cap="none" spc="0" normalizeH="0" baseline="0" noProof="0">
                <a:ln>
                  <a:noFill/>
                </a:ln>
                <a:solidFill>
                  <a:srgbClr val="FFFFFF"/>
                </a:solidFill>
                <a:effectLst/>
                <a:uLnTx/>
                <a:uFillTx/>
                <a:latin typeface="Volte"/>
                <a:ea typeface="+mn-ea"/>
                <a:cs typeface="+mn-cs"/>
              </a:rPr>
              <a:t>3. SCALE</a:t>
            </a:r>
          </a:p>
          <a:p>
            <a:pPr marL="184150" marR="5080" lvl="0" indent="-171450" algn="r" defTabSz="914400" rtl="0" eaLnBrk="1" fontAlgn="auto" latinLnBrk="0" hangingPunct="1">
              <a:lnSpc>
                <a:spcPct val="1183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olte"/>
                <a:ea typeface="+mn-ea"/>
                <a:cs typeface="+mn-cs"/>
              </a:rPr>
              <a:t>Integrate agentic solution into the client / CoreAI tech stack</a:t>
            </a:r>
          </a:p>
          <a:p>
            <a:pPr marL="184150" marR="5080" lvl="0" indent="-171450" algn="r" defTabSz="914400" rtl="0" eaLnBrk="1" fontAlgn="auto" latinLnBrk="0" hangingPunct="1">
              <a:lnSpc>
                <a:spcPct val="1183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olte"/>
                <a:ea typeface="+mn-ea"/>
                <a:cs typeface="+mn-cs"/>
              </a:rPr>
              <a:t>Test integrated solution for user acceptance </a:t>
            </a:r>
            <a:endParaRPr kumimoji="0" lang="en-US" sz="1200" b="0" i="0" u="none" strike="noStrike" kern="1200" cap="none" spc="0" normalizeH="0" baseline="0" noProof="0">
              <a:ln>
                <a:noFill/>
              </a:ln>
              <a:solidFill>
                <a:srgbClr val="FFFFFF"/>
              </a:solidFill>
              <a:effectLst/>
              <a:uLnTx/>
              <a:uFillTx/>
              <a:latin typeface="Volte"/>
              <a:ea typeface="+mn-ea"/>
              <a:cs typeface="+mn-cs"/>
            </a:endParaRPr>
          </a:p>
        </p:txBody>
      </p:sp>
      <p:sp>
        <p:nvSpPr>
          <p:cNvPr id="52" name="object 6">
            <a:extLst>
              <a:ext uri="{FF2B5EF4-FFF2-40B4-BE49-F238E27FC236}">
                <a16:creationId xmlns:a16="http://schemas.microsoft.com/office/drawing/2014/main" id="{1DDF3776-7A5E-F245-F8A5-168B86DCC1AF}"/>
              </a:ext>
            </a:extLst>
          </p:cNvPr>
          <p:cNvSpPr txBox="1"/>
          <p:nvPr/>
        </p:nvSpPr>
        <p:spPr>
          <a:xfrm>
            <a:off x="7916444" y="5192701"/>
            <a:ext cx="3673821" cy="1015663"/>
          </a:xfrm>
          <a:prstGeom prst="rect">
            <a:avLst/>
          </a:prstGeom>
        </p:spPr>
        <p:txBody>
          <a:bodyPr vert="horz" wrap="square" lIns="0" tIns="0" rIns="0" bIns="0" rtlCol="0">
            <a:spAutoFit/>
          </a:bodyPr>
          <a:lstStyle/>
          <a:p>
            <a:pPr marL="0" marR="0" lvl="0" indent="0" defTabSz="914400" rtl="0" eaLnBrk="1" fontAlgn="auto" latinLnBrk="0" hangingPunct="1">
              <a:lnSpc>
                <a:spcPct val="100000"/>
              </a:lnSpc>
              <a:spcBef>
                <a:spcPts val="600"/>
              </a:spcBef>
              <a:spcAft>
                <a:spcPts val="0"/>
              </a:spcAft>
              <a:buClrTx/>
              <a:buSzTx/>
              <a:buFontTx/>
              <a:buNone/>
              <a:tabLst/>
              <a:defRPr/>
            </a:pPr>
            <a:r>
              <a:rPr kumimoji="0" lang="en-US" sz="1400" b="1" i="0" u="sng" strike="noStrike" kern="1200" cap="none" spc="0" normalizeH="0" baseline="0" noProof="0">
                <a:ln>
                  <a:noFill/>
                </a:ln>
                <a:solidFill>
                  <a:srgbClr val="FFFFFF"/>
                </a:solidFill>
                <a:effectLst/>
                <a:uLnTx/>
                <a:uFillTx/>
                <a:latin typeface="Volte"/>
                <a:ea typeface="+mn-ea"/>
                <a:cs typeface="+mn-cs"/>
              </a:rPr>
              <a:t>2B. BUILD</a:t>
            </a:r>
          </a:p>
          <a:p>
            <a:pPr marL="176213" marR="0" lvl="0" indent="-176213"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olte"/>
                <a:ea typeface="+mn-ea"/>
                <a:cs typeface="+mn-cs"/>
              </a:rPr>
              <a:t>Build and refine agentic prototype using low/no-code tools  (e.g., Lyzr)</a:t>
            </a:r>
          </a:p>
          <a:p>
            <a:pPr marL="176213" marR="0" lvl="0" indent="-176213" defTabSz="914400" rtl="0" eaLnBrk="1" fontAlgn="auto" latinLnBrk="0" hangingPunct="1">
              <a:lnSpc>
                <a:spcPct val="1000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olte"/>
                <a:ea typeface="+mn-ea"/>
                <a:cs typeface="+mn-cs"/>
              </a:rPr>
              <a:t>Test agentic solution for user acceptance</a:t>
            </a:r>
          </a:p>
        </p:txBody>
      </p:sp>
      <p:sp>
        <p:nvSpPr>
          <p:cNvPr id="54" name="object 4">
            <a:extLst>
              <a:ext uri="{FF2B5EF4-FFF2-40B4-BE49-F238E27FC236}">
                <a16:creationId xmlns:a16="http://schemas.microsoft.com/office/drawing/2014/main" id="{54DB3D1B-923E-A87C-DD0C-A26968CFE2CA}"/>
              </a:ext>
            </a:extLst>
          </p:cNvPr>
          <p:cNvSpPr txBox="1"/>
          <p:nvPr/>
        </p:nvSpPr>
        <p:spPr>
          <a:xfrm>
            <a:off x="8068664" y="1351048"/>
            <a:ext cx="3578188" cy="1750416"/>
          </a:xfrm>
          <a:prstGeom prst="rect">
            <a:avLst/>
          </a:prstGeom>
        </p:spPr>
        <p:txBody>
          <a:bodyPr vert="horz" wrap="square" lIns="0" tIns="3810" rIns="0" bIns="0" rtlCol="0" anchor="ctr">
            <a:spAutoFit/>
          </a:bodyPr>
          <a:lstStyle/>
          <a:p>
            <a:pPr marL="12700" marR="5080" lvl="0" indent="0" algn="l" defTabSz="914400" rtl="0" eaLnBrk="1" fontAlgn="auto" latinLnBrk="0" hangingPunct="1">
              <a:lnSpc>
                <a:spcPct val="118300"/>
              </a:lnSpc>
              <a:spcBef>
                <a:spcPts val="600"/>
              </a:spcBef>
              <a:spcAft>
                <a:spcPts val="0"/>
              </a:spcAft>
              <a:buClrTx/>
              <a:buSzTx/>
              <a:buFontTx/>
              <a:buNone/>
              <a:tabLst/>
              <a:defRPr/>
            </a:pPr>
            <a:r>
              <a:rPr kumimoji="0" lang="en-US" sz="1400" b="1" i="0" u="sng" strike="noStrike" kern="1200" cap="none" spc="0" normalizeH="0" baseline="0" noProof="0">
                <a:ln>
                  <a:noFill/>
                </a:ln>
                <a:solidFill>
                  <a:srgbClr val="FFFFFF"/>
                </a:solidFill>
                <a:effectLst/>
                <a:uLnTx/>
                <a:uFillTx/>
                <a:latin typeface="Volte"/>
                <a:ea typeface="+mn-ea"/>
                <a:cs typeface="+mn-cs"/>
              </a:rPr>
              <a:t>2A. SHAPE</a:t>
            </a:r>
          </a:p>
          <a:p>
            <a:pPr marL="184150" marR="5080" lvl="0" indent="-171450" algn="l" defTabSz="914400" rtl="0" eaLnBrk="1" fontAlgn="auto" latinLnBrk="0" hangingPunct="1">
              <a:lnSpc>
                <a:spcPct val="1183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olte"/>
                <a:ea typeface="+mn-ea"/>
                <a:cs typeface="+mn-cs"/>
              </a:rPr>
              <a:t>Design future-state agentic architecture</a:t>
            </a:r>
          </a:p>
          <a:p>
            <a:pPr marL="184150" marR="5080" lvl="0" indent="-171450" algn="l" defTabSz="914400" rtl="0" eaLnBrk="1" fontAlgn="auto" latinLnBrk="0" hangingPunct="1">
              <a:lnSpc>
                <a:spcPct val="1183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olte"/>
                <a:ea typeface="+mn-ea"/>
                <a:cs typeface="+mn-cs"/>
              </a:rPr>
              <a:t>Design future-state agentic experience blueprint</a:t>
            </a:r>
          </a:p>
          <a:p>
            <a:pPr marL="184150" marR="5080" lvl="0" indent="-171450" algn="l" defTabSz="914400" rtl="0" eaLnBrk="1" fontAlgn="auto" latinLnBrk="0" hangingPunct="1">
              <a:lnSpc>
                <a:spcPct val="1183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olte"/>
                <a:ea typeface="+mn-ea"/>
                <a:cs typeface="+mn-cs"/>
              </a:rPr>
              <a:t>Develop product requirement documents</a:t>
            </a:r>
          </a:p>
        </p:txBody>
      </p:sp>
      <p:sp>
        <p:nvSpPr>
          <p:cNvPr id="59" name="Speech Bubble: Rectangle with Corners Rounded 58">
            <a:extLst>
              <a:ext uri="{FF2B5EF4-FFF2-40B4-BE49-F238E27FC236}">
                <a16:creationId xmlns:a16="http://schemas.microsoft.com/office/drawing/2014/main" id="{CBFF8BCE-14C0-A10E-283F-9818740ED6A1}"/>
              </a:ext>
            </a:extLst>
          </p:cNvPr>
          <p:cNvSpPr/>
          <p:nvPr/>
        </p:nvSpPr>
        <p:spPr>
          <a:xfrm>
            <a:off x="8677511" y="3534809"/>
            <a:ext cx="2336746" cy="1012846"/>
          </a:xfrm>
          <a:prstGeom prst="wedgeRoundRectCallout">
            <a:avLst>
              <a:gd name="adj1" fmla="val -92398"/>
              <a:gd name="adj2" fmla="val 6950"/>
              <a:gd name="adj3" fmla="val 16667"/>
            </a:avLst>
          </a:prstGeom>
          <a:solidFill>
            <a:srgbClr val="FFEEB9"/>
          </a:solidFill>
          <a:ln>
            <a:solidFill>
              <a:schemeClr val="accent6"/>
            </a:solidFill>
            <a:prstDash val="dash"/>
          </a:ln>
        </p:spPr>
        <p:style>
          <a:lnRef idx="2">
            <a:schemeClr val="accent1">
              <a:shade val="15000"/>
            </a:schemeClr>
          </a:lnRef>
          <a:fillRef idx="1">
            <a:schemeClr val="accent1"/>
          </a:fillRef>
          <a:effectRef idx="0">
            <a:schemeClr val="accent1"/>
          </a:effectRef>
          <a:fontRef idx="minor">
            <a:schemeClr val="lt1"/>
          </a:fontRef>
        </p:style>
        <p:txBody>
          <a:bodyPr lIns="0" rIns="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a:ln>
                  <a:noFill/>
                </a:ln>
                <a:solidFill>
                  <a:srgbClr val="C00000"/>
                </a:solidFill>
                <a:effectLst/>
                <a:uLnTx/>
                <a:uFillTx/>
                <a:latin typeface="Volte Semibold" panose="00000700000000000000" pitchFamily="50" charset="0"/>
                <a:ea typeface="+mn-ea"/>
                <a:cs typeface="+mn-cs"/>
              </a:rPr>
              <a:t>Shape and Build activities are tightly coupled to provide a feedback loop</a:t>
            </a:r>
          </a:p>
        </p:txBody>
      </p:sp>
      <p:sp>
        <p:nvSpPr>
          <p:cNvPr id="60" name="object 9">
            <a:extLst>
              <a:ext uri="{FF2B5EF4-FFF2-40B4-BE49-F238E27FC236}">
                <a16:creationId xmlns:a16="http://schemas.microsoft.com/office/drawing/2014/main" id="{1CAF7BBE-C8AD-B5B6-9596-53511EEE7361}"/>
              </a:ext>
            </a:extLst>
          </p:cNvPr>
          <p:cNvSpPr txBox="1"/>
          <p:nvPr/>
        </p:nvSpPr>
        <p:spPr>
          <a:xfrm>
            <a:off x="5340709" y="3446765"/>
            <a:ext cx="1652306" cy="784830"/>
          </a:xfrm>
          <a:prstGeom prst="rect">
            <a:avLst/>
          </a:prstGeom>
        </p:spPr>
        <p:txBody>
          <a:bodyPr vert="horz" wrap="square" lIns="0" tIns="0" rIns="0" bIns="0" rtlCol="0">
            <a:spAutoFit/>
          </a:bodyPr>
          <a:lstStyle/>
          <a:p>
            <a:pPr marL="12065" marR="5080" lvl="0" indent="0" algn="ctr" defTabSz="914400" rtl="0" eaLnBrk="1" fontAlgn="auto" latinLnBrk="0" hangingPunct="1">
              <a:lnSpc>
                <a:spcPct val="1089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Tahoma"/>
              </a:rPr>
              <a:t>Agentic </a:t>
            </a:r>
          </a:p>
          <a:p>
            <a:pPr marL="12065" marR="5080" lvl="0" indent="0" algn="ctr" defTabSz="914400" rtl="0" eaLnBrk="1" fontAlgn="auto" latinLnBrk="0" hangingPunct="1">
              <a:lnSpc>
                <a:spcPct val="1089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Tahoma"/>
              </a:rPr>
              <a:t>Transformation</a:t>
            </a:r>
          </a:p>
          <a:p>
            <a:pPr marL="12065" marR="5080" lvl="0" indent="0" algn="ctr" defTabSz="914400" rtl="0" eaLnBrk="1" fontAlgn="auto" latinLnBrk="0" hangingPunct="1">
              <a:lnSpc>
                <a:spcPct val="108900"/>
              </a:lnSpc>
              <a:spcBef>
                <a:spcPts val="0"/>
              </a:spcBef>
              <a:spcAft>
                <a:spcPts val="0"/>
              </a:spcAft>
              <a:buClrTx/>
              <a:buSzTx/>
              <a:buFontTx/>
              <a:buNone/>
              <a:tabLst/>
              <a:defRPr/>
            </a:pPr>
            <a:r>
              <a:rPr kumimoji="0" lang="en-US" sz="1600" b="1" i="0" u="none" strike="noStrike" kern="1200" cap="none" spc="0" normalizeH="0" baseline="0" noProof="0">
                <a:ln>
                  <a:noFill/>
                </a:ln>
                <a:solidFill>
                  <a:srgbClr val="FFFFFF"/>
                </a:solidFill>
                <a:effectLst/>
                <a:uLnTx/>
                <a:uFillTx/>
                <a:latin typeface="Arial" panose="020B0604020202020204"/>
                <a:ea typeface="+mn-ea"/>
                <a:cs typeface="Tahoma"/>
              </a:rPr>
              <a:t>Flywheel</a:t>
            </a:r>
            <a:endParaRPr kumimoji="0" lang="en-US" sz="1600" b="0" i="0" u="none" strike="noStrike" kern="1200" cap="none" spc="0" normalizeH="0" baseline="0" noProof="0">
              <a:ln>
                <a:noFill/>
              </a:ln>
              <a:solidFill>
                <a:srgbClr val="FFFFFF"/>
              </a:solidFill>
              <a:effectLst/>
              <a:uLnTx/>
              <a:uFillTx/>
              <a:latin typeface="Arial" panose="020B0604020202020204"/>
              <a:ea typeface="+mn-ea"/>
              <a:cs typeface="Tahoma"/>
            </a:endParaRPr>
          </a:p>
        </p:txBody>
      </p:sp>
      <p:sp>
        <p:nvSpPr>
          <p:cNvPr id="61" name="Arc 60">
            <a:extLst>
              <a:ext uri="{FF2B5EF4-FFF2-40B4-BE49-F238E27FC236}">
                <a16:creationId xmlns:a16="http://schemas.microsoft.com/office/drawing/2014/main" id="{2E864069-1FA0-CB76-9FAF-B0F5388A1B33}"/>
              </a:ext>
            </a:extLst>
          </p:cNvPr>
          <p:cNvSpPr/>
          <p:nvPr/>
        </p:nvSpPr>
        <p:spPr>
          <a:xfrm>
            <a:off x="5278352" y="2977868"/>
            <a:ext cx="1777021" cy="1722625"/>
          </a:xfrm>
          <a:prstGeom prst="arc">
            <a:avLst>
              <a:gd name="adj1" fmla="val 12596297"/>
              <a:gd name="adj2" fmla="val 10927921"/>
            </a:avLst>
          </a:prstGeom>
          <a:ln>
            <a:solidFill>
              <a:schemeClr val="accent4"/>
            </a:solidFill>
            <a:tail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64" name="Group 63">
            <a:extLst>
              <a:ext uri="{FF2B5EF4-FFF2-40B4-BE49-F238E27FC236}">
                <a16:creationId xmlns:a16="http://schemas.microsoft.com/office/drawing/2014/main" id="{F642D699-12BF-EFBA-2100-49EFF000CDD6}"/>
              </a:ext>
            </a:extLst>
          </p:cNvPr>
          <p:cNvGrpSpPr/>
          <p:nvPr/>
        </p:nvGrpSpPr>
        <p:grpSpPr>
          <a:xfrm>
            <a:off x="2494626" y="1736942"/>
            <a:ext cx="4008178" cy="1513646"/>
            <a:chOff x="2424148" y="1736942"/>
            <a:chExt cx="4078655" cy="1513646"/>
          </a:xfrm>
        </p:grpSpPr>
        <p:sp>
          <p:nvSpPr>
            <p:cNvPr id="40" name="Freeform 26">
              <a:extLst>
                <a:ext uri="{FF2B5EF4-FFF2-40B4-BE49-F238E27FC236}">
                  <a16:creationId xmlns:a16="http://schemas.microsoft.com/office/drawing/2014/main" id="{3EF66B61-49A7-23C0-FAEB-2E77618AB442}"/>
                </a:ext>
              </a:extLst>
            </p:cNvPr>
            <p:cNvSpPr/>
            <p:nvPr/>
          </p:nvSpPr>
          <p:spPr>
            <a:xfrm>
              <a:off x="2424148" y="1736942"/>
              <a:ext cx="4078655" cy="1513646"/>
            </a:xfrm>
            <a:custGeom>
              <a:avLst/>
              <a:gdLst>
                <a:gd name="connsiteX0" fmla="*/ 2780748 w 3060000"/>
                <a:gd name="connsiteY0" fmla="*/ 0 h 1323047"/>
                <a:gd name="connsiteX1" fmla="*/ 3053369 w 3060000"/>
                <a:gd name="connsiteY1" fmla="*/ 393402 h 1323047"/>
                <a:gd name="connsiteX2" fmla="*/ 3050495 w 3060000"/>
                <a:gd name="connsiteY2" fmla="*/ 397549 h 1323047"/>
                <a:gd name="connsiteX3" fmla="*/ 3060000 w 3060000"/>
                <a:gd name="connsiteY3" fmla="*/ 411122 h 1323047"/>
                <a:gd name="connsiteX4" fmla="*/ 2774571 w 3060000"/>
                <a:gd name="connsiteY4" fmla="*/ 818703 h 1323047"/>
                <a:gd name="connsiteX5" fmla="*/ 2721741 w 3060000"/>
                <a:gd name="connsiteY5" fmla="*/ 818703 h 1323047"/>
                <a:gd name="connsiteX6" fmla="*/ 2661629 w 3060000"/>
                <a:gd name="connsiteY6" fmla="*/ 827878 h 1323047"/>
                <a:gd name="connsiteX7" fmla="*/ 1994598 w 3060000"/>
                <a:gd name="connsiteY7" fmla="*/ 1229879 h 1323047"/>
                <a:gd name="connsiteX8" fmla="*/ 1930034 w 3060000"/>
                <a:gd name="connsiteY8" fmla="*/ 1323047 h 1323047"/>
                <a:gd name="connsiteX9" fmla="*/ 1763178 w 3060000"/>
                <a:gd name="connsiteY9" fmla="*/ 846009 h 1323047"/>
                <a:gd name="connsiteX10" fmla="*/ 1279859 w 3060000"/>
                <a:gd name="connsiteY10" fmla="*/ 835220 h 1323047"/>
                <a:gd name="connsiteX11" fmla="*/ 1291235 w 3060000"/>
                <a:gd name="connsiteY11" fmla="*/ 818703 h 1323047"/>
                <a:gd name="connsiteX12" fmla="*/ 0 w 3060000"/>
                <a:gd name="connsiteY12" fmla="*/ 818703 h 1323047"/>
                <a:gd name="connsiteX13" fmla="*/ 285429 w 3060000"/>
                <a:gd name="connsiteY13" fmla="*/ 411122 h 1323047"/>
                <a:gd name="connsiteX14" fmla="*/ 0 w 3060000"/>
                <a:gd name="connsiteY14" fmla="*/ 3540 h 1323047"/>
                <a:gd name="connsiteX15" fmla="*/ 2710631 w 3060000"/>
                <a:gd name="connsiteY15" fmla="*/ 3540 h 1323047"/>
                <a:gd name="connsiteX0" fmla="*/ 2780748 w 3060000"/>
                <a:gd name="connsiteY0" fmla="*/ 0 h 1323047"/>
                <a:gd name="connsiteX1" fmla="*/ 3053369 w 3060000"/>
                <a:gd name="connsiteY1" fmla="*/ 393402 h 1323047"/>
                <a:gd name="connsiteX2" fmla="*/ 3050495 w 3060000"/>
                <a:gd name="connsiteY2" fmla="*/ 397549 h 1323047"/>
                <a:gd name="connsiteX3" fmla="*/ 3060000 w 3060000"/>
                <a:gd name="connsiteY3" fmla="*/ 411122 h 1323047"/>
                <a:gd name="connsiteX4" fmla="*/ 2774571 w 3060000"/>
                <a:gd name="connsiteY4" fmla="*/ 818703 h 1323047"/>
                <a:gd name="connsiteX5" fmla="*/ 2721741 w 3060000"/>
                <a:gd name="connsiteY5" fmla="*/ 818703 h 1323047"/>
                <a:gd name="connsiteX6" fmla="*/ 2661629 w 3060000"/>
                <a:gd name="connsiteY6" fmla="*/ 827878 h 1323047"/>
                <a:gd name="connsiteX7" fmla="*/ 1994598 w 3060000"/>
                <a:gd name="connsiteY7" fmla="*/ 1229879 h 1323047"/>
                <a:gd name="connsiteX8" fmla="*/ 1930034 w 3060000"/>
                <a:gd name="connsiteY8" fmla="*/ 1323047 h 1323047"/>
                <a:gd name="connsiteX9" fmla="*/ 1763178 w 3060000"/>
                <a:gd name="connsiteY9" fmla="*/ 846009 h 1323047"/>
                <a:gd name="connsiteX10" fmla="*/ 1279859 w 3060000"/>
                <a:gd name="connsiteY10" fmla="*/ 835220 h 1323047"/>
                <a:gd name="connsiteX11" fmla="*/ 0 w 3060000"/>
                <a:gd name="connsiteY11" fmla="*/ 818703 h 1323047"/>
                <a:gd name="connsiteX12" fmla="*/ 285429 w 3060000"/>
                <a:gd name="connsiteY12" fmla="*/ 411122 h 1323047"/>
                <a:gd name="connsiteX13" fmla="*/ 0 w 3060000"/>
                <a:gd name="connsiteY13" fmla="*/ 3540 h 1323047"/>
                <a:gd name="connsiteX14" fmla="*/ 2710631 w 3060000"/>
                <a:gd name="connsiteY14" fmla="*/ 3540 h 1323047"/>
                <a:gd name="connsiteX15" fmla="*/ 2780748 w 3060000"/>
                <a:gd name="connsiteY15" fmla="*/ 0 h 1323047"/>
                <a:gd name="connsiteX0" fmla="*/ 2780748 w 3060000"/>
                <a:gd name="connsiteY0" fmla="*/ 0 h 1323047"/>
                <a:gd name="connsiteX1" fmla="*/ 3053369 w 3060000"/>
                <a:gd name="connsiteY1" fmla="*/ 393402 h 1323047"/>
                <a:gd name="connsiteX2" fmla="*/ 3050495 w 3060000"/>
                <a:gd name="connsiteY2" fmla="*/ 397549 h 1323047"/>
                <a:gd name="connsiteX3" fmla="*/ 3060000 w 3060000"/>
                <a:gd name="connsiteY3" fmla="*/ 411122 h 1323047"/>
                <a:gd name="connsiteX4" fmla="*/ 2774571 w 3060000"/>
                <a:gd name="connsiteY4" fmla="*/ 818703 h 1323047"/>
                <a:gd name="connsiteX5" fmla="*/ 2721741 w 3060000"/>
                <a:gd name="connsiteY5" fmla="*/ 818703 h 1323047"/>
                <a:gd name="connsiteX6" fmla="*/ 2661629 w 3060000"/>
                <a:gd name="connsiteY6" fmla="*/ 827878 h 1323047"/>
                <a:gd name="connsiteX7" fmla="*/ 1994598 w 3060000"/>
                <a:gd name="connsiteY7" fmla="*/ 1229879 h 1323047"/>
                <a:gd name="connsiteX8" fmla="*/ 1930034 w 3060000"/>
                <a:gd name="connsiteY8" fmla="*/ 1323047 h 1323047"/>
                <a:gd name="connsiteX9" fmla="*/ 1763178 w 3060000"/>
                <a:gd name="connsiteY9" fmla="*/ 846009 h 1323047"/>
                <a:gd name="connsiteX10" fmla="*/ 0 w 3060000"/>
                <a:gd name="connsiteY10" fmla="*/ 818703 h 1323047"/>
                <a:gd name="connsiteX11" fmla="*/ 285429 w 3060000"/>
                <a:gd name="connsiteY11" fmla="*/ 411122 h 1323047"/>
                <a:gd name="connsiteX12" fmla="*/ 0 w 3060000"/>
                <a:gd name="connsiteY12" fmla="*/ 3540 h 1323047"/>
                <a:gd name="connsiteX13" fmla="*/ 2710631 w 3060000"/>
                <a:gd name="connsiteY13" fmla="*/ 3540 h 1323047"/>
                <a:gd name="connsiteX14" fmla="*/ 2780748 w 3060000"/>
                <a:gd name="connsiteY14" fmla="*/ 0 h 1323047"/>
                <a:gd name="connsiteX0" fmla="*/ 2796379 w 3075631"/>
                <a:gd name="connsiteY0" fmla="*/ 0 h 1323047"/>
                <a:gd name="connsiteX1" fmla="*/ 3069000 w 3075631"/>
                <a:gd name="connsiteY1" fmla="*/ 393402 h 1323047"/>
                <a:gd name="connsiteX2" fmla="*/ 3066126 w 3075631"/>
                <a:gd name="connsiteY2" fmla="*/ 397549 h 1323047"/>
                <a:gd name="connsiteX3" fmla="*/ 3075631 w 3075631"/>
                <a:gd name="connsiteY3" fmla="*/ 411122 h 1323047"/>
                <a:gd name="connsiteX4" fmla="*/ 2790202 w 3075631"/>
                <a:gd name="connsiteY4" fmla="*/ 818703 h 1323047"/>
                <a:gd name="connsiteX5" fmla="*/ 2737372 w 3075631"/>
                <a:gd name="connsiteY5" fmla="*/ 818703 h 1323047"/>
                <a:gd name="connsiteX6" fmla="*/ 2677260 w 3075631"/>
                <a:gd name="connsiteY6" fmla="*/ 827878 h 1323047"/>
                <a:gd name="connsiteX7" fmla="*/ 2010229 w 3075631"/>
                <a:gd name="connsiteY7" fmla="*/ 1229879 h 1323047"/>
                <a:gd name="connsiteX8" fmla="*/ 1945665 w 3075631"/>
                <a:gd name="connsiteY8" fmla="*/ 1323047 h 1323047"/>
                <a:gd name="connsiteX9" fmla="*/ 1778809 w 3075631"/>
                <a:gd name="connsiteY9" fmla="*/ 846009 h 1323047"/>
                <a:gd name="connsiteX10" fmla="*/ 0 w 3075631"/>
                <a:gd name="connsiteY10" fmla="*/ 834333 h 1323047"/>
                <a:gd name="connsiteX11" fmla="*/ 301060 w 3075631"/>
                <a:gd name="connsiteY11" fmla="*/ 411122 h 1323047"/>
                <a:gd name="connsiteX12" fmla="*/ 15631 w 3075631"/>
                <a:gd name="connsiteY12" fmla="*/ 3540 h 1323047"/>
                <a:gd name="connsiteX13" fmla="*/ 2726262 w 3075631"/>
                <a:gd name="connsiteY13" fmla="*/ 3540 h 1323047"/>
                <a:gd name="connsiteX14" fmla="*/ 2796379 w 3075631"/>
                <a:gd name="connsiteY14" fmla="*/ 0 h 1323047"/>
                <a:gd name="connsiteX0" fmla="*/ 3809388 w 4088640"/>
                <a:gd name="connsiteY0" fmla="*/ 0 h 1323047"/>
                <a:gd name="connsiteX1" fmla="*/ 4082009 w 4088640"/>
                <a:gd name="connsiteY1" fmla="*/ 393402 h 1323047"/>
                <a:gd name="connsiteX2" fmla="*/ 4079135 w 4088640"/>
                <a:gd name="connsiteY2" fmla="*/ 397549 h 1323047"/>
                <a:gd name="connsiteX3" fmla="*/ 4088640 w 4088640"/>
                <a:gd name="connsiteY3" fmla="*/ 411122 h 1323047"/>
                <a:gd name="connsiteX4" fmla="*/ 3803211 w 4088640"/>
                <a:gd name="connsiteY4" fmla="*/ 818703 h 1323047"/>
                <a:gd name="connsiteX5" fmla="*/ 3750381 w 4088640"/>
                <a:gd name="connsiteY5" fmla="*/ 818703 h 1323047"/>
                <a:gd name="connsiteX6" fmla="*/ 3690269 w 4088640"/>
                <a:gd name="connsiteY6" fmla="*/ 827878 h 1323047"/>
                <a:gd name="connsiteX7" fmla="*/ 3023238 w 4088640"/>
                <a:gd name="connsiteY7" fmla="*/ 1229879 h 1323047"/>
                <a:gd name="connsiteX8" fmla="*/ 2958674 w 4088640"/>
                <a:gd name="connsiteY8" fmla="*/ 1323047 h 1323047"/>
                <a:gd name="connsiteX9" fmla="*/ 2791818 w 4088640"/>
                <a:gd name="connsiteY9" fmla="*/ 846009 h 1323047"/>
                <a:gd name="connsiteX10" fmla="*/ 1013009 w 4088640"/>
                <a:gd name="connsiteY10" fmla="*/ 834333 h 1323047"/>
                <a:gd name="connsiteX11" fmla="*/ 0 w 4088640"/>
                <a:gd name="connsiteY11" fmla="*/ 440067 h 1323047"/>
                <a:gd name="connsiteX12" fmla="*/ 1028640 w 4088640"/>
                <a:gd name="connsiteY12" fmla="*/ 3540 h 1323047"/>
                <a:gd name="connsiteX13" fmla="*/ 3739271 w 4088640"/>
                <a:gd name="connsiteY13" fmla="*/ 3540 h 1323047"/>
                <a:gd name="connsiteX14" fmla="*/ 3809388 w 4088640"/>
                <a:gd name="connsiteY14" fmla="*/ 0 h 1323047"/>
                <a:gd name="connsiteX0" fmla="*/ 4216383 w 4495635"/>
                <a:gd name="connsiteY0" fmla="*/ 8037 h 1331084"/>
                <a:gd name="connsiteX1" fmla="*/ 4489004 w 4495635"/>
                <a:gd name="connsiteY1" fmla="*/ 401439 h 1331084"/>
                <a:gd name="connsiteX2" fmla="*/ 4486130 w 4495635"/>
                <a:gd name="connsiteY2" fmla="*/ 405586 h 1331084"/>
                <a:gd name="connsiteX3" fmla="*/ 4495635 w 4495635"/>
                <a:gd name="connsiteY3" fmla="*/ 419159 h 1331084"/>
                <a:gd name="connsiteX4" fmla="*/ 4210206 w 4495635"/>
                <a:gd name="connsiteY4" fmla="*/ 826740 h 1331084"/>
                <a:gd name="connsiteX5" fmla="*/ 4157376 w 4495635"/>
                <a:gd name="connsiteY5" fmla="*/ 826740 h 1331084"/>
                <a:gd name="connsiteX6" fmla="*/ 4097264 w 4495635"/>
                <a:gd name="connsiteY6" fmla="*/ 835915 h 1331084"/>
                <a:gd name="connsiteX7" fmla="*/ 3430233 w 4495635"/>
                <a:gd name="connsiteY7" fmla="*/ 1237916 h 1331084"/>
                <a:gd name="connsiteX8" fmla="*/ 3365669 w 4495635"/>
                <a:gd name="connsiteY8" fmla="*/ 1331084 h 1331084"/>
                <a:gd name="connsiteX9" fmla="*/ 3198813 w 4495635"/>
                <a:gd name="connsiteY9" fmla="*/ 854046 h 1331084"/>
                <a:gd name="connsiteX10" fmla="*/ 1420004 w 4495635"/>
                <a:gd name="connsiteY10" fmla="*/ 842370 h 1331084"/>
                <a:gd name="connsiteX11" fmla="*/ 406995 w 4495635"/>
                <a:gd name="connsiteY11" fmla="*/ 448104 h 1331084"/>
                <a:gd name="connsiteX12" fmla="*/ 0 w 4495635"/>
                <a:gd name="connsiteY12" fmla="*/ 0 h 1331084"/>
                <a:gd name="connsiteX13" fmla="*/ 4146266 w 4495635"/>
                <a:gd name="connsiteY13" fmla="*/ 11577 h 1331084"/>
                <a:gd name="connsiteX14" fmla="*/ 4216383 w 4495635"/>
                <a:gd name="connsiteY14" fmla="*/ 8037 h 1331084"/>
                <a:gd name="connsiteX0" fmla="*/ 4289902 w 4569154"/>
                <a:gd name="connsiteY0" fmla="*/ 8037 h 1331084"/>
                <a:gd name="connsiteX1" fmla="*/ 4562523 w 4569154"/>
                <a:gd name="connsiteY1" fmla="*/ 401439 h 1331084"/>
                <a:gd name="connsiteX2" fmla="*/ 4559649 w 4569154"/>
                <a:gd name="connsiteY2" fmla="*/ 405586 h 1331084"/>
                <a:gd name="connsiteX3" fmla="*/ 4569154 w 4569154"/>
                <a:gd name="connsiteY3" fmla="*/ 419159 h 1331084"/>
                <a:gd name="connsiteX4" fmla="*/ 4283725 w 4569154"/>
                <a:gd name="connsiteY4" fmla="*/ 826740 h 1331084"/>
                <a:gd name="connsiteX5" fmla="*/ 4230895 w 4569154"/>
                <a:gd name="connsiteY5" fmla="*/ 826740 h 1331084"/>
                <a:gd name="connsiteX6" fmla="*/ 4170783 w 4569154"/>
                <a:gd name="connsiteY6" fmla="*/ 835915 h 1331084"/>
                <a:gd name="connsiteX7" fmla="*/ 3503752 w 4569154"/>
                <a:gd name="connsiteY7" fmla="*/ 1237916 h 1331084"/>
                <a:gd name="connsiteX8" fmla="*/ 3439188 w 4569154"/>
                <a:gd name="connsiteY8" fmla="*/ 1331084 h 1331084"/>
                <a:gd name="connsiteX9" fmla="*/ 3272332 w 4569154"/>
                <a:gd name="connsiteY9" fmla="*/ 854046 h 1331084"/>
                <a:gd name="connsiteX10" fmla="*/ 0 w 4569154"/>
                <a:gd name="connsiteY10" fmla="*/ 836581 h 1331084"/>
                <a:gd name="connsiteX11" fmla="*/ 480514 w 4569154"/>
                <a:gd name="connsiteY11" fmla="*/ 448104 h 1331084"/>
                <a:gd name="connsiteX12" fmla="*/ 73519 w 4569154"/>
                <a:gd name="connsiteY12" fmla="*/ 0 h 1331084"/>
                <a:gd name="connsiteX13" fmla="*/ 4219785 w 4569154"/>
                <a:gd name="connsiteY13" fmla="*/ 11577 h 1331084"/>
                <a:gd name="connsiteX14" fmla="*/ 4289902 w 4569154"/>
                <a:gd name="connsiteY14" fmla="*/ 8037 h 1331084"/>
                <a:gd name="connsiteX0" fmla="*/ 5277363 w 5556615"/>
                <a:gd name="connsiteY0" fmla="*/ 8037 h 1331084"/>
                <a:gd name="connsiteX1" fmla="*/ 5549984 w 5556615"/>
                <a:gd name="connsiteY1" fmla="*/ 401439 h 1331084"/>
                <a:gd name="connsiteX2" fmla="*/ 5547110 w 5556615"/>
                <a:gd name="connsiteY2" fmla="*/ 405586 h 1331084"/>
                <a:gd name="connsiteX3" fmla="*/ 5556615 w 5556615"/>
                <a:gd name="connsiteY3" fmla="*/ 419159 h 1331084"/>
                <a:gd name="connsiteX4" fmla="*/ 5271186 w 5556615"/>
                <a:gd name="connsiteY4" fmla="*/ 826740 h 1331084"/>
                <a:gd name="connsiteX5" fmla="*/ 5218356 w 5556615"/>
                <a:gd name="connsiteY5" fmla="*/ 826740 h 1331084"/>
                <a:gd name="connsiteX6" fmla="*/ 5158244 w 5556615"/>
                <a:gd name="connsiteY6" fmla="*/ 835915 h 1331084"/>
                <a:gd name="connsiteX7" fmla="*/ 4491213 w 5556615"/>
                <a:gd name="connsiteY7" fmla="*/ 1237916 h 1331084"/>
                <a:gd name="connsiteX8" fmla="*/ 4426649 w 5556615"/>
                <a:gd name="connsiteY8" fmla="*/ 1331084 h 1331084"/>
                <a:gd name="connsiteX9" fmla="*/ 4259793 w 5556615"/>
                <a:gd name="connsiteY9" fmla="*/ 854046 h 1331084"/>
                <a:gd name="connsiteX10" fmla="*/ 987461 w 5556615"/>
                <a:gd name="connsiteY10" fmla="*/ 836581 h 1331084"/>
                <a:gd name="connsiteX11" fmla="*/ 1467975 w 5556615"/>
                <a:gd name="connsiteY11" fmla="*/ 448104 h 1331084"/>
                <a:gd name="connsiteX12" fmla="*/ 0 w 5556615"/>
                <a:gd name="connsiteY12" fmla="*/ 0 h 1331084"/>
                <a:gd name="connsiteX13" fmla="*/ 5207246 w 5556615"/>
                <a:gd name="connsiteY13" fmla="*/ 11577 h 1331084"/>
                <a:gd name="connsiteX14" fmla="*/ 5277363 w 5556615"/>
                <a:gd name="connsiteY14" fmla="*/ 8037 h 1331084"/>
                <a:gd name="connsiteX0" fmla="*/ 5295656 w 5574908"/>
                <a:gd name="connsiteY0" fmla="*/ 35476 h 1358523"/>
                <a:gd name="connsiteX1" fmla="*/ 5568277 w 5574908"/>
                <a:gd name="connsiteY1" fmla="*/ 428878 h 1358523"/>
                <a:gd name="connsiteX2" fmla="*/ 5565403 w 5574908"/>
                <a:gd name="connsiteY2" fmla="*/ 433025 h 1358523"/>
                <a:gd name="connsiteX3" fmla="*/ 5574908 w 5574908"/>
                <a:gd name="connsiteY3" fmla="*/ 446598 h 1358523"/>
                <a:gd name="connsiteX4" fmla="*/ 5289479 w 5574908"/>
                <a:gd name="connsiteY4" fmla="*/ 854179 h 1358523"/>
                <a:gd name="connsiteX5" fmla="*/ 5236649 w 5574908"/>
                <a:gd name="connsiteY5" fmla="*/ 854179 h 1358523"/>
                <a:gd name="connsiteX6" fmla="*/ 5176537 w 5574908"/>
                <a:gd name="connsiteY6" fmla="*/ 863354 h 1358523"/>
                <a:gd name="connsiteX7" fmla="*/ 4509506 w 5574908"/>
                <a:gd name="connsiteY7" fmla="*/ 1265355 h 1358523"/>
                <a:gd name="connsiteX8" fmla="*/ 4444942 w 5574908"/>
                <a:gd name="connsiteY8" fmla="*/ 1358523 h 1358523"/>
                <a:gd name="connsiteX9" fmla="*/ 4278086 w 5574908"/>
                <a:gd name="connsiteY9" fmla="*/ 881485 h 1358523"/>
                <a:gd name="connsiteX10" fmla="*/ 1005754 w 5574908"/>
                <a:gd name="connsiteY10" fmla="*/ 864020 h 1358523"/>
                <a:gd name="connsiteX11" fmla="*/ 1486268 w 5574908"/>
                <a:gd name="connsiteY11" fmla="*/ 475543 h 1358523"/>
                <a:gd name="connsiteX12" fmla="*/ 0 w 5574908"/>
                <a:gd name="connsiteY12" fmla="*/ 0 h 1358523"/>
                <a:gd name="connsiteX13" fmla="*/ 5225539 w 5574908"/>
                <a:gd name="connsiteY13" fmla="*/ 39016 h 1358523"/>
                <a:gd name="connsiteX14" fmla="*/ 5295656 w 5574908"/>
                <a:gd name="connsiteY14" fmla="*/ 35476 h 1358523"/>
                <a:gd name="connsiteX0" fmla="*/ 5387468 w 5666720"/>
                <a:gd name="connsiteY0" fmla="*/ 35476 h 1358523"/>
                <a:gd name="connsiteX1" fmla="*/ 5660089 w 5666720"/>
                <a:gd name="connsiteY1" fmla="*/ 428878 h 1358523"/>
                <a:gd name="connsiteX2" fmla="*/ 5657215 w 5666720"/>
                <a:gd name="connsiteY2" fmla="*/ 433025 h 1358523"/>
                <a:gd name="connsiteX3" fmla="*/ 5666720 w 5666720"/>
                <a:gd name="connsiteY3" fmla="*/ 446598 h 1358523"/>
                <a:gd name="connsiteX4" fmla="*/ 5381291 w 5666720"/>
                <a:gd name="connsiteY4" fmla="*/ 854179 h 1358523"/>
                <a:gd name="connsiteX5" fmla="*/ 5328461 w 5666720"/>
                <a:gd name="connsiteY5" fmla="*/ 854179 h 1358523"/>
                <a:gd name="connsiteX6" fmla="*/ 5268349 w 5666720"/>
                <a:gd name="connsiteY6" fmla="*/ 863354 h 1358523"/>
                <a:gd name="connsiteX7" fmla="*/ 4601318 w 5666720"/>
                <a:gd name="connsiteY7" fmla="*/ 1265355 h 1358523"/>
                <a:gd name="connsiteX8" fmla="*/ 4536754 w 5666720"/>
                <a:gd name="connsiteY8" fmla="*/ 1358523 h 1358523"/>
                <a:gd name="connsiteX9" fmla="*/ 4369898 w 5666720"/>
                <a:gd name="connsiteY9" fmla="*/ 881485 h 1358523"/>
                <a:gd name="connsiteX10" fmla="*/ 0 w 5666720"/>
                <a:gd name="connsiteY10" fmla="*/ 882313 h 1358523"/>
                <a:gd name="connsiteX11" fmla="*/ 1578080 w 5666720"/>
                <a:gd name="connsiteY11" fmla="*/ 475543 h 1358523"/>
                <a:gd name="connsiteX12" fmla="*/ 91812 w 5666720"/>
                <a:gd name="connsiteY12" fmla="*/ 0 h 1358523"/>
                <a:gd name="connsiteX13" fmla="*/ 5317351 w 5666720"/>
                <a:gd name="connsiteY13" fmla="*/ 39016 h 1358523"/>
                <a:gd name="connsiteX14" fmla="*/ 5387468 w 5666720"/>
                <a:gd name="connsiteY14" fmla="*/ 35476 h 1358523"/>
                <a:gd name="connsiteX0" fmla="*/ 5387468 w 5666720"/>
                <a:gd name="connsiteY0" fmla="*/ 35476 h 1358523"/>
                <a:gd name="connsiteX1" fmla="*/ 5660089 w 5666720"/>
                <a:gd name="connsiteY1" fmla="*/ 428878 h 1358523"/>
                <a:gd name="connsiteX2" fmla="*/ 5657215 w 5666720"/>
                <a:gd name="connsiteY2" fmla="*/ 433025 h 1358523"/>
                <a:gd name="connsiteX3" fmla="*/ 5666720 w 5666720"/>
                <a:gd name="connsiteY3" fmla="*/ 446598 h 1358523"/>
                <a:gd name="connsiteX4" fmla="*/ 5381291 w 5666720"/>
                <a:gd name="connsiteY4" fmla="*/ 854179 h 1358523"/>
                <a:gd name="connsiteX5" fmla="*/ 5328461 w 5666720"/>
                <a:gd name="connsiteY5" fmla="*/ 854179 h 1358523"/>
                <a:gd name="connsiteX6" fmla="*/ 5268349 w 5666720"/>
                <a:gd name="connsiteY6" fmla="*/ 863354 h 1358523"/>
                <a:gd name="connsiteX7" fmla="*/ 4601318 w 5666720"/>
                <a:gd name="connsiteY7" fmla="*/ 1265355 h 1358523"/>
                <a:gd name="connsiteX8" fmla="*/ 4536754 w 5666720"/>
                <a:gd name="connsiteY8" fmla="*/ 1358523 h 1358523"/>
                <a:gd name="connsiteX9" fmla="*/ 4369898 w 5666720"/>
                <a:gd name="connsiteY9" fmla="*/ 881485 h 1358523"/>
                <a:gd name="connsiteX10" fmla="*/ 0 w 5666720"/>
                <a:gd name="connsiteY10" fmla="*/ 882313 h 1358523"/>
                <a:gd name="connsiteX11" fmla="*/ 654295 w 5666720"/>
                <a:gd name="connsiteY11" fmla="*/ 484689 h 1358523"/>
                <a:gd name="connsiteX12" fmla="*/ 91812 w 5666720"/>
                <a:gd name="connsiteY12" fmla="*/ 0 h 1358523"/>
                <a:gd name="connsiteX13" fmla="*/ 5317351 w 5666720"/>
                <a:gd name="connsiteY13" fmla="*/ 39016 h 1358523"/>
                <a:gd name="connsiteX14" fmla="*/ 5387468 w 5666720"/>
                <a:gd name="connsiteY14" fmla="*/ 35476 h 1358523"/>
                <a:gd name="connsiteX0" fmla="*/ 5387468 w 5666720"/>
                <a:gd name="connsiteY0" fmla="*/ 53769 h 1376816"/>
                <a:gd name="connsiteX1" fmla="*/ 5660089 w 5666720"/>
                <a:gd name="connsiteY1" fmla="*/ 447171 h 1376816"/>
                <a:gd name="connsiteX2" fmla="*/ 5657215 w 5666720"/>
                <a:gd name="connsiteY2" fmla="*/ 451318 h 1376816"/>
                <a:gd name="connsiteX3" fmla="*/ 5666720 w 5666720"/>
                <a:gd name="connsiteY3" fmla="*/ 464891 h 1376816"/>
                <a:gd name="connsiteX4" fmla="*/ 5381291 w 5666720"/>
                <a:gd name="connsiteY4" fmla="*/ 872472 h 1376816"/>
                <a:gd name="connsiteX5" fmla="*/ 5328461 w 5666720"/>
                <a:gd name="connsiteY5" fmla="*/ 872472 h 1376816"/>
                <a:gd name="connsiteX6" fmla="*/ 5268349 w 5666720"/>
                <a:gd name="connsiteY6" fmla="*/ 881647 h 1376816"/>
                <a:gd name="connsiteX7" fmla="*/ 4601318 w 5666720"/>
                <a:gd name="connsiteY7" fmla="*/ 1283648 h 1376816"/>
                <a:gd name="connsiteX8" fmla="*/ 4536754 w 5666720"/>
                <a:gd name="connsiteY8" fmla="*/ 1376816 h 1376816"/>
                <a:gd name="connsiteX9" fmla="*/ 4369898 w 5666720"/>
                <a:gd name="connsiteY9" fmla="*/ 899778 h 1376816"/>
                <a:gd name="connsiteX10" fmla="*/ 0 w 5666720"/>
                <a:gd name="connsiteY10" fmla="*/ 900606 h 1376816"/>
                <a:gd name="connsiteX11" fmla="*/ 654295 w 5666720"/>
                <a:gd name="connsiteY11" fmla="*/ 502982 h 1376816"/>
                <a:gd name="connsiteX12" fmla="*/ 46080 w 5666720"/>
                <a:gd name="connsiteY12" fmla="*/ 0 h 1376816"/>
                <a:gd name="connsiteX13" fmla="*/ 5317351 w 5666720"/>
                <a:gd name="connsiteY13" fmla="*/ 57309 h 1376816"/>
                <a:gd name="connsiteX14" fmla="*/ 5387468 w 5666720"/>
                <a:gd name="connsiteY14" fmla="*/ 53769 h 1376816"/>
                <a:gd name="connsiteX0" fmla="*/ 5424054 w 5703306"/>
                <a:gd name="connsiteY0" fmla="*/ 53769 h 1376816"/>
                <a:gd name="connsiteX1" fmla="*/ 5696675 w 5703306"/>
                <a:gd name="connsiteY1" fmla="*/ 447171 h 1376816"/>
                <a:gd name="connsiteX2" fmla="*/ 5693801 w 5703306"/>
                <a:gd name="connsiteY2" fmla="*/ 451318 h 1376816"/>
                <a:gd name="connsiteX3" fmla="*/ 5703306 w 5703306"/>
                <a:gd name="connsiteY3" fmla="*/ 464891 h 1376816"/>
                <a:gd name="connsiteX4" fmla="*/ 5417877 w 5703306"/>
                <a:gd name="connsiteY4" fmla="*/ 872472 h 1376816"/>
                <a:gd name="connsiteX5" fmla="*/ 5365047 w 5703306"/>
                <a:gd name="connsiteY5" fmla="*/ 872472 h 1376816"/>
                <a:gd name="connsiteX6" fmla="*/ 5304935 w 5703306"/>
                <a:gd name="connsiteY6" fmla="*/ 881647 h 1376816"/>
                <a:gd name="connsiteX7" fmla="*/ 4637904 w 5703306"/>
                <a:gd name="connsiteY7" fmla="*/ 1283648 h 1376816"/>
                <a:gd name="connsiteX8" fmla="*/ 4573340 w 5703306"/>
                <a:gd name="connsiteY8" fmla="*/ 1376816 h 1376816"/>
                <a:gd name="connsiteX9" fmla="*/ 4406484 w 5703306"/>
                <a:gd name="connsiteY9" fmla="*/ 899778 h 1376816"/>
                <a:gd name="connsiteX10" fmla="*/ 0 w 5703306"/>
                <a:gd name="connsiteY10" fmla="*/ 854874 h 1376816"/>
                <a:gd name="connsiteX11" fmla="*/ 690881 w 5703306"/>
                <a:gd name="connsiteY11" fmla="*/ 502982 h 1376816"/>
                <a:gd name="connsiteX12" fmla="*/ 82666 w 5703306"/>
                <a:gd name="connsiteY12" fmla="*/ 0 h 1376816"/>
                <a:gd name="connsiteX13" fmla="*/ 5353937 w 5703306"/>
                <a:gd name="connsiteY13" fmla="*/ 57309 h 1376816"/>
                <a:gd name="connsiteX14" fmla="*/ 5424054 w 5703306"/>
                <a:gd name="connsiteY14" fmla="*/ 53769 h 1376816"/>
                <a:gd name="connsiteX0" fmla="*/ 5424054 w 5703306"/>
                <a:gd name="connsiteY0" fmla="*/ 53769 h 1376816"/>
                <a:gd name="connsiteX1" fmla="*/ 5696675 w 5703306"/>
                <a:gd name="connsiteY1" fmla="*/ 447171 h 1376816"/>
                <a:gd name="connsiteX2" fmla="*/ 5693801 w 5703306"/>
                <a:gd name="connsiteY2" fmla="*/ 451318 h 1376816"/>
                <a:gd name="connsiteX3" fmla="*/ 5703306 w 5703306"/>
                <a:gd name="connsiteY3" fmla="*/ 464891 h 1376816"/>
                <a:gd name="connsiteX4" fmla="*/ 5417877 w 5703306"/>
                <a:gd name="connsiteY4" fmla="*/ 872472 h 1376816"/>
                <a:gd name="connsiteX5" fmla="*/ 5365047 w 5703306"/>
                <a:gd name="connsiteY5" fmla="*/ 872472 h 1376816"/>
                <a:gd name="connsiteX6" fmla="*/ 5304935 w 5703306"/>
                <a:gd name="connsiteY6" fmla="*/ 881647 h 1376816"/>
                <a:gd name="connsiteX7" fmla="*/ 4637904 w 5703306"/>
                <a:gd name="connsiteY7" fmla="*/ 1283648 h 1376816"/>
                <a:gd name="connsiteX8" fmla="*/ 4573340 w 5703306"/>
                <a:gd name="connsiteY8" fmla="*/ 1376816 h 1376816"/>
                <a:gd name="connsiteX9" fmla="*/ 4406484 w 5703306"/>
                <a:gd name="connsiteY9" fmla="*/ 899778 h 1376816"/>
                <a:gd name="connsiteX10" fmla="*/ 0 w 5703306"/>
                <a:gd name="connsiteY10" fmla="*/ 854874 h 1376816"/>
                <a:gd name="connsiteX11" fmla="*/ 626856 w 5703306"/>
                <a:gd name="connsiteY11" fmla="*/ 448104 h 1376816"/>
                <a:gd name="connsiteX12" fmla="*/ 82666 w 5703306"/>
                <a:gd name="connsiteY12" fmla="*/ 0 h 1376816"/>
                <a:gd name="connsiteX13" fmla="*/ 5353937 w 5703306"/>
                <a:gd name="connsiteY13" fmla="*/ 57309 h 1376816"/>
                <a:gd name="connsiteX14" fmla="*/ 5424054 w 5703306"/>
                <a:gd name="connsiteY14" fmla="*/ 53769 h 1376816"/>
                <a:gd name="connsiteX0" fmla="*/ 5424054 w 5703306"/>
                <a:gd name="connsiteY0" fmla="*/ 53769 h 1329755"/>
                <a:gd name="connsiteX1" fmla="*/ 5696675 w 5703306"/>
                <a:gd name="connsiteY1" fmla="*/ 447171 h 1329755"/>
                <a:gd name="connsiteX2" fmla="*/ 5693801 w 5703306"/>
                <a:gd name="connsiteY2" fmla="*/ 451318 h 1329755"/>
                <a:gd name="connsiteX3" fmla="*/ 5703306 w 5703306"/>
                <a:gd name="connsiteY3" fmla="*/ 464891 h 1329755"/>
                <a:gd name="connsiteX4" fmla="*/ 5417877 w 5703306"/>
                <a:gd name="connsiteY4" fmla="*/ 872472 h 1329755"/>
                <a:gd name="connsiteX5" fmla="*/ 5365047 w 5703306"/>
                <a:gd name="connsiteY5" fmla="*/ 872472 h 1329755"/>
                <a:gd name="connsiteX6" fmla="*/ 5304935 w 5703306"/>
                <a:gd name="connsiteY6" fmla="*/ 881647 h 1329755"/>
                <a:gd name="connsiteX7" fmla="*/ 4637904 w 5703306"/>
                <a:gd name="connsiteY7" fmla="*/ 1283648 h 1329755"/>
                <a:gd name="connsiteX8" fmla="*/ 4518462 w 5703306"/>
                <a:gd name="connsiteY8" fmla="*/ 1329755 h 1329755"/>
                <a:gd name="connsiteX9" fmla="*/ 4406484 w 5703306"/>
                <a:gd name="connsiteY9" fmla="*/ 899778 h 1329755"/>
                <a:gd name="connsiteX10" fmla="*/ 0 w 5703306"/>
                <a:gd name="connsiteY10" fmla="*/ 854874 h 1329755"/>
                <a:gd name="connsiteX11" fmla="*/ 626856 w 5703306"/>
                <a:gd name="connsiteY11" fmla="*/ 448104 h 1329755"/>
                <a:gd name="connsiteX12" fmla="*/ 82666 w 5703306"/>
                <a:gd name="connsiteY12" fmla="*/ 0 h 1329755"/>
                <a:gd name="connsiteX13" fmla="*/ 5353937 w 5703306"/>
                <a:gd name="connsiteY13" fmla="*/ 57309 h 1329755"/>
                <a:gd name="connsiteX14" fmla="*/ 5424054 w 5703306"/>
                <a:gd name="connsiteY14" fmla="*/ 53769 h 1329755"/>
                <a:gd name="connsiteX0" fmla="*/ 5424054 w 5703306"/>
                <a:gd name="connsiteY0" fmla="*/ 53769 h 1329755"/>
                <a:gd name="connsiteX1" fmla="*/ 5696675 w 5703306"/>
                <a:gd name="connsiteY1" fmla="*/ 447171 h 1329755"/>
                <a:gd name="connsiteX2" fmla="*/ 5693801 w 5703306"/>
                <a:gd name="connsiteY2" fmla="*/ 451318 h 1329755"/>
                <a:gd name="connsiteX3" fmla="*/ 5703306 w 5703306"/>
                <a:gd name="connsiteY3" fmla="*/ 464891 h 1329755"/>
                <a:gd name="connsiteX4" fmla="*/ 5417877 w 5703306"/>
                <a:gd name="connsiteY4" fmla="*/ 872472 h 1329755"/>
                <a:gd name="connsiteX5" fmla="*/ 5365047 w 5703306"/>
                <a:gd name="connsiteY5" fmla="*/ 872472 h 1329755"/>
                <a:gd name="connsiteX6" fmla="*/ 5304935 w 5703306"/>
                <a:gd name="connsiteY6" fmla="*/ 881647 h 1329755"/>
                <a:gd name="connsiteX7" fmla="*/ 4564733 w 5703306"/>
                <a:gd name="connsiteY7" fmla="*/ 1283648 h 1329755"/>
                <a:gd name="connsiteX8" fmla="*/ 4518462 w 5703306"/>
                <a:gd name="connsiteY8" fmla="*/ 1329755 h 1329755"/>
                <a:gd name="connsiteX9" fmla="*/ 4406484 w 5703306"/>
                <a:gd name="connsiteY9" fmla="*/ 899778 h 1329755"/>
                <a:gd name="connsiteX10" fmla="*/ 0 w 5703306"/>
                <a:gd name="connsiteY10" fmla="*/ 854874 h 1329755"/>
                <a:gd name="connsiteX11" fmla="*/ 626856 w 5703306"/>
                <a:gd name="connsiteY11" fmla="*/ 448104 h 1329755"/>
                <a:gd name="connsiteX12" fmla="*/ 82666 w 5703306"/>
                <a:gd name="connsiteY12" fmla="*/ 0 h 1329755"/>
                <a:gd name="connsiteX13" fmla="*/ 5353937 w 5703306"/>
                <a:gd name="connsiteY13" fmla="*/ 57309 h 1329755"/>
                <a:gd name="connsiteX14" fmla="*/ 5424054 w 5703306"/>
                <a:gd name="connsiteY14" fmla="*/ 53769 h 1329755"/>
                <a:gd name="connsiteX0" fmla="*/ 5424054 w 5703306"/>
                <a:gd name="connsiteY0" fmla="*/ 53769 h 1329755"/>
                <a:gd name="connsiteX1" fmla="*/ 5696675 w 5703306"/>
                <a:gd name="connsiteY1" fmla="*/ 447171 h 1329755"/>
                <a:gd name="connsiteX2" fmla="*/ 5693801 w 5703306"/>
                <a:gd name="connsiteY2" fmla="*/ 451318 h 1329755"/>
                <a:gd name="connsiteX3" fmla="*/ 5703306 w 5703306"/>
                <a:gd name="connsiteY3" fmla="*/ 488422 h 1329755"/>
                <a:gd name="connsiteX4" fmla="*/ 5417877 w 5703306"/>
                <a:gd name="connsiteY4" fmla="*/ 872472 h 1329755"/>
                <a:gd name="connsiteX5" fmla="*/ 5365047 w 5703306"/>
                <a:gd name="connsiteY5" fmla="*/ 872472 h 1329755"/>
                <a:gd name="connsiteX6" fmla="*/ 5304935 w 5703306"/>
                <a:gd name="connsiteY6" fmla="*/ 881647 h 1329755"/>
                <a:gd name="connsiteX7" fmla="*/ 4564733 w 5703306"/>
                <a:gd name="connsiteY7" fmla="*/ 1283648 h 1329755"/>
                <a:gd name="connsiteX8" fmla="*/ 4518462 w 5703306"/>
                <a:gd name="connsiteY8" fmla="*/ 1329755 h 1329755"/>
                <a:gd name="connsiteX9" fmla="*/ 4406484 w 5703306"/>
                <a:gd name="connsiteY9" fmla="*/ 899778 h 1329755"/>
                <a:gd name="connsiteX10" fmla="*/ 0 w 5703306"/>
                <a:gd name="connsiteY10" fmla="*/ 854874 h 1329755"/>
                <a:gd name="connsiteX11" fmla="*/ 626856 w 5703306"/>
                <a:gd name="connsiteY11" fmla="*/ 448104 h 1329755"/>
                <a:gd name="connsiteX12" fmla="*/ 82666 w 5703306"/>
                <a:gd name="connsiteY12" fmla="*/ 0 h 1329755"/>
                <a:gd name="connsiteX13" fmla="*/ 5353937 w 5703306"/>
                <a:gd name="connsiteY13" fmla="*/ 57309 h 1329755"/>
                <a:gd name="connsiteX14" fmla="*/ 5424054 w 5703306"/>
                <a:gd name="connsiteY14" fmla="*/ 53769 h 1329755"/>
                <a:gd name="connsiteX0" fmla="*/ 5424054 w 5703306"/>
                <a:gd name="connsiteY0" fmla="*/ 53769 h 1329755"/>
                <a:gd name="connsiteX1" fmla="*/ 5696675 w 5703306"/>
                <a:gd name="connsiteY1" fmla="*/ 447171 h 1329755"/>
                <a:gd name="connsiteX2" fmla="*/ 5693801 w 5703306"/>
                <a:gd name="connsiteY2" fmla="*/ 451318 h 1329755"/>
                <a:gd name="connsiteX3" fmla="*/ 5703306 w 5703306"/>
                <a:gd name="connsiteY3" fmla="*/ 488422 h 1329755"/>
                <a:gd name="connsiteX4" fmla="*/ 5417877 w 5703306"/>
                <a:gd name="connsiteY4" fmla="*/ 872472 h 1329755"/>
                <a:gd name="connsiteX5" fmla="*/ 5365047 w 5703306"/>
                <a:gd name="connsiteY5" fmla="*/ 872472 h 1329755"/>
                <a:gd name="connsiteX6" fmla="*/ 5295789 w 5703306"/>
                <a:gd name="connsiteY6" fmla="*/ 928709 h 1329755"/>
                <a:gd name="connsiteX7" fmla="*/ 4564733 w 5703306"/>
                <a:gd name="connsiteY7" fmla="*/ 1283648 h 1329755"/>
                <a:gd name="connsiteX8" fmla="*/ 4518462 w 5703306"/>
                <a:gd name="connsiteY8" fmla="*/ 1329755 h 1329755"/>
                <a:gd name="connsiteX9" fmla="*/ 4406484 w 5703306"/>
                <a:gd name="connsiteY9" fmla="*/ 899778 h 1329755"/>
                <a:gd name="connsiteX10" fmla="*/ 0 w 5703306"/>
                <a:gd name="connsiteY10" fmla="*/ 854874 h 1329755"/>
                <a:gd name="connsiteX11" fmla="*/ 626856 w 5703306"/>
                <a:gd name="connsiteY11" fmla="*/ 448104 h 1329755"/>
                <a:gd name="connsiteX12" fmla="*/ 82666 w 5703306"/>
                <a:gd name="connsiteY12" fmla="*/ 0 h 1329755"/>
                <a:gd name="connsiteX13" fmla="*/ 5353937 w 5703306"/>
                <a:gd name="connsiteY13" fmla="*/ 57309 h 1329755"/>
                <a:gd name="connsiteX14" fmla="*/ 5424054 w 5703306"/>
                <a:gd name="connsiteY14" fmla="*/ 53769 h 1329755"/>
                <a:gd name="connsiteX0" fmla="*/ 5424054 w 5864908"/>
                <a:gd name="connsiteY0" fmla="*/ 53769 h 1329755"/>
                <a:gd name="connsiteX1" fmla="*/ 5696675 w 5864908"/>
                <a:gd name="connsiteY1" fmla="*/ 447171 h 1329755"/>
                <a:gd name="connsiteX2" fmla="*/ 5693801 w 5864908"/>
                <a:gd name="connsiteY2" fmla="*/ 451318 h 1329755"/>
                <a:gd name="connsiteX3" fmla="*/ 5703306 w 5864908"/>
                <a:gd name="connsiteY3" fmla="*/ 488422 h 1329755"/>
                <a:gd name="connsiteX4" fmla="*/ 5417877 w 5864908"/>
                <a:gd name="connsiteY4" fmla="*/ 872472 h 1329755"/>
                <a:gd name="connsiteX5" fmla="*/ 5864908 w 5864908"/>
                <a:gd name="connsiteY5" fmla="*/ 936315 h 1329755"/>
                <a:gd name="connsiteX6" fmla="*/ 5295789 w 5864908"/>
                <a:gd name="connsiteY6" fmla="*/ 928709 h 1329755"/>
                <a:gd name="connsiteX7" fmla="*/ 4564733 w 5864908"/>
                <a:gd name="connsiteY7" fmla="*/ 1283648 h 1329755"/>
                <a:gd name="connsiteX8" fmla="*/ 4518462 w 5864908"/>
                <a:gd name="connsiteY8" fmla="*/ 1329755 h 1329755"/>
                <a:gd name="connsiteX9" fmla="*/ 4406484 w 5864908"/>
                <a:gd name="connsiteY9" fmla="*/ 899778 h 1329755"/>
                <a:gd name="connsiteX10" fmla="*/ 0 w 5864908"/>
                <a:gd name="connsiteY10" fmla="*/ 854874 h 1329755"/>
                <a:gd name="connsiteX11" fmla="*/ 626856 w 5864908"/>
                <a:gd name="connsiteY11" fmla="*/ 448104 h 1329755"/>
                <a:gd name="connsiteX12" fmla="*/ 82666 w 5864908"/>
                <a:gd name="connsiteY12" fmla="*/ 0 h 1329755"/>
                <a:gd name="connsiteX13" fmla="*/ 5353937 w 5864908"/>
                <a:gd name="connsiteY13" fmla="*/ 57309 h 1329755"/>
                <a:gd name="connsiteX14" fmla="*/ 5424054 w 5864908"/>
                <a:gd name="connsiteY14" fmla="*/ 53769 h 1329755"/>
                <a:gd name="connsiteX0" fmla="*/ 5424054 w 5990460"/>
                <a:gd name="connsiteY0" fmla="*/ 53769 h 1329755"/>
                <a:gd name="connsiteX1" fmla="*/ 5696675 w 5990460"/>
                <a:gd name="connsiteY1" fmla="*/ 447171 h 1329755"/>
                <a:gd name="connsiteX2" fmla="*/ 5693801 w 5990460"/>
                <a:gd name="connsiteY2" fmla="*/ 451318 h 1329755"/>
                <a:gd name="connsiteX3" fmla="*/ 5990460 w 5990460"/>
                <a:gd name="connsiteY3" fmla="*/ 625228 h 1329755"/>
                <a:gd name="connsiteX4" fmla="*/ 5417877 w 5990460"/>
                <a:gd name="connsiteY4" fmla="*/ 872472 h 1329755"/>
                <a:gd name="connsiteX5" fmla="*/ 5864908 w 5990460"/>
                <a:gd name="connsiteY5" fmla="*/ 936315 h 1329755"/>
                <a:gd name="connsiteX6" fmla="*/ 5295789 w 5990460"/>
                <a:gd name="connsiteY6" fmla="*/ 928709 h 1329755"/>
                <a:gd name="connsiteX7" fmla="*/ 4564733 w 5990460"/>
                <a:gd name="connsiteY7" fmla="*/ 1283648 h 1329755"/>
                <a:gd name="connsiteX8" fmla="*/ 4518462 w 5990460"/>
                <a:gd name="connsiteY8" fmla="*/ 1329755 h 1329755"/>
                <a:gd name="connsiteX9" fmla="*/ 4406484 w 5990460"/>
                <a:gd name="connsiteY9" fmla="*/ 899778 h 1329755"/>
                <a:gd name="connsiteX10" fmla="*/ 0 w 5990460"/>
                <a:gd name="connsiteY10" fmla="*/ 854874 h 1329755"/>
                <a:gd name="connsiteX11" fmla="*/ 626856 w 5990460"/>
                <a:gd name="connsiteY11" fmla="*/ 448104 h 1329755"/>
                <a:gd name="connsiteX12" fmla="*/ 82666 w 5990460"/>
                <a:gd name="connsiteY12" fmla="*/ 0 h 1329755"/>
                <a:gd name="connsiteX13" fmla="*/ 5353937 w 5990460"/>
                <a:gd name="connsiteY13" fmla="*/ 57309 h 1329755"/>
                <a:gd name="connsiteX14" fmla="*/ 5424054 w 5990460"/>
                <a:gd name="connsiteY14" fmla="*/ 53769 h 1329755"/>
                <a:gd name="connsiteX0" fmla="*/ 5424054 w 5990460"/>
                <a:gd name="connsiteY0" fmla="*/ 53769 h 1329755"/>
                <a:gd name="connsiteX1" fmla="*/ 5696675 w 5990460"/>
                <a:gd name="connsiteY1" fmla="*/ 447171 h 1329755"/>
                <a:gd name="connsiteX2" fmla="*/ 5874603 w 5990460"/>
                <a:gd name="connsiteY2" fmla="*/ 433076 h 1329755"/>
                <a:gd name="connsiteX3" fmla="*/ 5990460 w 5990460"/>
                <a:gd name="connsiteY3" fmla="*/ 625228 h 1329755"/>
                <a:gd name="connsiteX4" fmla="*/ 5417877 w 5990460"/>
                <a:gd name="connsiteY4" fmla="*/ 872472 h 1329755"/>
                <a:gd name="connsiteX5" fmla="*/ 5864908 w 5990460"/>
                <a:gd name="connsiteY5" fmla="*/ 936315 h 1329755"/>
                <a:gd name="connsiteX6" fmla="*/ 5295789 w 5990460"/>
                <a:gd name="connsiteY6" fmla="*/ 928709 h 1329755"/>
                <a:gd name="connsiteX7" fmla="*/ 4564733 w 5990460"/>
                <a:gd name="connsiteY7" fmla="*/ 1283648 h 1329755"/>
                <a:gd name="connsiteX8" fmla="*/ 4518462 w 5990460"/>
                <a:gd name="connsiteY8" fmla="*/ 1329755 h 1329755"/>
                <a:gd name="connsiteX9" fmla="*/ 4406484 w 5990460"/>
                <a:gd name="connsiteY9" fmla="*/ 899778 h 1329755"/>
                <a:gd name="connsiteX10" fmla="*/ 0 w 5990460"/>
                <a:gd name="connsiteY10" fmla="*/ 854874 h 1329755"/>
                <a:gd name="connsiteX11" fmla="*/ 626856 w 5990460"/>
                <a:gd name="connsiteY11" fmla="*/ 448104 h 1329755"/>
                <a:gd name="connsiteX12" fmla="*/ 82666 w 5990460"/>
                <a:gd name="connsiteY12" fmla="*/ 0 h 1329755"/>
                <a:gd name="connsiteX13" fmla="*/ 5353937 w 5990460"/>
                <a:gd name="connsiteY13" fmla="*/ 57309 h 1329755"/>
                <a:gd name="connsiteX14" fmla="*/ 5424054 w 5990460"/>
                <a:gd name="connsiteY14" fmla="*/ 53769 h 1329755"/>
                <a:gd name="connsiteX0" fmla="*/ 5424054 w 5990460"/>
                <a:gd name="connsiteY0" fmla="*/ 53769 h 1329755"/>
                <a:gd name="connsiteX1" fmla="*/ 5803029 w 5990460"/>
                <a:gd name="connsiteY1" fmla="*/ 383328 h 1329755"/>
                <a:gd name="connsiteX2" fmla="*/ 5874603 w 5990460"/>
                <a:gd name="connsiteY2" fmla="*/ 433076 h 1329755"/>
                <a:gd name="connsiteX3" fmla="*/ 5990460 w 5990460"/>
                <a:gd name="connsiteY3" fmla="*/ 625228 h 1329755"/>
                <a:gd name="connsiteX4" fmla="*/ 5417877 w 5990460"/>
                <a:gd name="connsiteY4" fmla="*/ 872472 h 1329755"/>
                <a:gd name="connsiteX5" fmla="*/ 5864908 w 5990460"/>
                <a:gd name="connsiteY5" fmla="*/ 936315 h 1329755"/>
                <a:gd name="connsiteX6" fmla="*/ 5295789 w 5990460"/>
                <a:gd name="connsiteY6" fmla="*/ 928709 h 1329755"/>
                <a:gd name="connsiteX7" fmla="*/ 4564733 w 5990460"/>
                <a:gd name="connsiteY7" fmla="*/ 1283648 h 1329755"/>
                <a:gd name="connsiteX8" fmla="*/ 4518462 w 5990460"/>
                <a:gd name="connsiteY8" fmla="*/ 1329755 h 1329755"/>
                <a:gd name="connsiteX9" fmla="*/ 4406484 w 5990460"/>
                <a:gd name="connsiteY9" fmla="*/ 899778 h 1329755"/>
                <a:gd name="connsiteX10" fmla="*/ 0 w 5990460"/>
                <a:gd name="connsiteY10" fmla="*/ 854874 h 1329755"/>
                <a:gd name="connsiteX11" fmla="*/ 626856 w 5990460"/>
                <a:gd name="connsiteY11" fmla="*/ 448104 h 1329755"/>
                <a:gd name="connsiteX12" fmla="*/ 82666 w 5990460"/>
                <a:gd name="connsiteY12" fmla="*/ 0 h 1329755"/>
                <a:gd name="connsiteX13" fmla="*/ 5353937 w 5990460"/>
                <a:gd name="connsiteY13" fmla="*/ 57309 h 1329755"/>
                <a:gd name="connsiteX14" fmla="*/ 5424054 w 5990460"/>
                <a:gd name="connsiteY14" fmla="*/ 53769 h 1329755"/>
                <a:gd name="connsiteX0" fmla="*/ 5424054 w 5990460"/>
                <a:gd name="connsiteY0" fmla="*/ 53769 h 1329755"/>
                <a:gd name="connsiteX1" fmla="*/ 5803029 w 5990460"/>
                <a:gd name="connsiteY1" fmla="*/ 383328 h 1329755"/>
                <a:gd name="connsiteX2" fmla="*/ 5874603 w 5990460"/>
                <a:gd name="connsiteY2" fmla="*/ 433076 h 1329755"/>
                <a:gd name="connsiteX3" fmla="*/ 5990460 w 5990460"/>
                <a:gd name="connsiteY3" fmla="*/ 625228 h 1329755"/>
                <a:gd name="connsiteX4" fmla="*/ 5417877 w 5990460"/>
                <a:gd name="connsiteY4" fmla="*/ 872472 h 1329755"/>
                <a:gd name="connsiteX5" fmla="*/ 5354412 w 5990460"/>
                <a:gd name="connsiteY5" fmla="*/ 908954 h 1329755"/>
                <a:gd name="connsiteX6" fmla="*/ 5295789 w 5990460"/>
                <a:gd name="connsiteY6" fmla="*/ 928709 h 1329755"/>
                <a:gd name="connsiteX7" fmla="*/ 4564733 w 5990460"/>
                <a:gd name="connsiteY7" fmla="*/ 1283648 h 1329755"/>
                <a:gd name="connsiteX8" fmla="*/ 4518462 w 5990460"/>
                <a:gd name="connsiteY8" fmla="*/ 1329755 h 1329755"/>
                <a:gd name="connsiteX9" fmla="*/ 4406484 w 5990460"/>
                <a:gd name="connsiteY9" fmla="*/ 899778 h 1329755"/>
                <a:gd name="connsiteX10" fmla="*/ 0 w 5990460"/>
                <a:gd name="connsiteY10" fmla="*/ 854874 h 1329755"/>
                <a:gd name="connsiteX11" fmla="*/ 626856 w 5990460"/>
                <a:gd name="connsiteY11" fmla="*/ 448104 h 1329755"/>
                <a:gd name="connsiteX12" fmla="*/ 82666 w 5990460"/>
                <a:gd name="connsiteY12" fmla="*/ 0 h 1329755"/>
                <a:gd name="connsiteX13" fmla="*/ 5353937 w 5990460"/>
                <a:gd name="connsiteY13" fmla="*/ 57309 h 1329755"/>
                <a:gd name="connsiteX14" fmla="*/ 5424054 w 5990460"/>
                <a:gd name="connsiteY14" fmla="*/ 53769 h 1329755"/>
                <a:gd name="connsiteX0" fmla="*/ 5424054 w 5990460"/>
                <a:gd name="connsiteY0" fmla="*/ 53769 h 1329755"/>
                <a:gd name="connsiteX1" fmla="*/ 5803029 w 5990460"/>
                <a:gd name="connsiteY1" fmla="*/ 383328 h 1329755"/>
                <a:gd name="connsiteX2" fmla="*/ 5863967 w 5990460"/>
                <a:gd name="connsiteY2" fmla="*/ 332751 h 1329755"/>
                <a:gd name="connsiteX3" fmla="*/ 5990460 w 5990460"/>
                <a:gd name="connsiteY3" fmla="*/ 625228 h 1329755"/>
                <a:gd name="connsiteX4" fmla="*/ 5417877 w 5990460"/>
                <a:gd name="connsiteY4" fmla="*/ 872472 h 1329755"/>
                <a:gd name="connsiteX5" fmla="*/ 5354412 w 5990460"/>
                <a:gd name="connsiteY5" fmla="*/ 908954 h 1329755"/>
                <a:gd name="connsiteX6" fmla="*/ 5295789 w 5990460"/>
                <a:gd name="connsiteY6" fmla="*/ 928709 h 1329755"/>
                <a:gd name="connsiteX7" fmla="*/ 4564733 w 5990460"/>
                <a:gd name="connsiteY7" fmla="*/ 1283648 h 1329755"/>
                <a:gd name="connsiteX8" fmla="*/ 4518462 w 5990460"/>
                <a:gd name="connsiteY8" fmla="*/ 1329755 h 1329755"/>
                <a:gd name="connsiteX9" fmla="*/ 4406484 w 5990460"/>
                <a:gd name="connsiteY9" fmla="*/ 899778 h 1329755"/>
                <a:gd name="connsiteX10" fmla="*/ 0 w 5990460"/>
                <a:gd name="connsiteY10" fmla="*/ 854874 h 1329755"/>
                <a:gd name="connsiteX11" fmla="*/ 626856 w 5990460"/>
                <a:gd name="connsiteY11" fmla="*/ 448104 h 1329755"/>
                <a:gd name="connsiteX12" fmla="*/ 82666 w 5990460"/>
                <a:gd name="connsiteY12" fmla="*/ 0 h 1329755"/>
                <a:gd name="connsiteX13" fmla="*/ 5353937 w 5990460"/>
                <a:gd name="connsiteY13" fmla="*/ 57309 h 1329755"/>
                <a:gd name="connsiteX14" fmla="*/ 5424054 w 5990460"/>
                <a:gd name="connsiteY14" fmla="*/ 53769 h 1329755"/>
                <a:gd name="connsiteX0" fmla="*/ 5424054 w 5863967"/>
                <a:gd name="connsiteY0" fmla="*/ 53769 h 1329755"/>
                <a:gd name="connsiteX1" fmla="*/ 5803029 w 5863967"/>
                <a:gd name="connsiteY1" fmla="*/ 383328 h 1329755"/>
                <a:gd name="connsiteX2" fmla="*/ 5863967 w 5863967"/>
                <a:gd name="connsiteY2" fmla="*/ 332751 h 1329755"/>
                <a:gd name="connsiteX3" fmla="*/ 5809660 w 5863967"/>
                <a:gd name="connsiteY3" fmla="*/ 506663 h 1329755"/>
                <a:gd name="connsiteX4" fmla="*/ 5417877 w 5863967"/>
                <a:gd name="connsiteY4" fmla="*/ 872472 h 1329755"/>
                <a:gd name="connsiteX5" fmla="*/ 5354412 w 5863967"/>
                <a:gd name="connsiteY5" fmla="*/ 908954 h 1329755"/>
                <a:gd name="connsiteX6" fmla="*/ 5295789 w 5863967"/>
                <a:gd name="connsiteY6" fmla="*/ 928709 h 1329755"/>
                <a:gd name="connsiteX7" fmla="*/ 4564733 w 5863967"/>
                <a:gd name="connsiteY7" fmla="*/ 1283648 h 1329755"/>
                <a:gd name="connsiteX8" fmla="*/ 4518462 w 5863967"/>
                <a:gd name="connsiteY8" fmla="*/ 1329755 h 1329755"/>
                <a:gd name="connsiteX9" fmla="*/ 4406484 w 5863967"/>
                <a:gd name="connsiteY9" fmla="*/ 899778 h 1329755"/>
                <a:gd name="connsiteX10" fmla="*/ 0 w 5863967"/>
                <a:gd name="connsiteY10" fmla="*/ 854874 h 1329755"/>
                <a:gd name="connsiteX11" fmla="*/ 626856 w 5863967"/>
                <a:gd name="connsiteY11" fmla="*/ 448104 h 1329755"/>
                <a:gd name="connsiteX12" fmla="*/ 82666 w 5863967"/>
                <a:gd name="connsiteY12" fmla="*/ 0 h 1329755"/>
                <a:gd name="connsiteX13" fmla="*/ 5353937 w 5863967"/>
                <a:gd name="connsiteY13" fmla="*/ 57309 h 1329755"/>
                <a:gd name="connsiteX14" fmla="*/ 5424054 w 5863967"/>
                <a:gd name="connsiteY14" fmla="*/ 53769 h 1329755"/>
                <a:gd name="connsiteX0" fmla="*/ 5424054 w 5863967"/>
                <a:gd name="connsiteY0" fmla="*/ 53769 h 1329755"/>
                <a:gd name="connsiteX1" fmla="*/ 5803029 w 5863967"/>
                <a:gd name="connsiteY1" fmla="*/ 383328 h 1329755"/>
                <a:gd name="connsiteX2" fmla="*/ 5863967 w 5863967"/>
                <a:gd name="connsiteY2" fmla="*/ 332751 h 1329755"/>
                <a:gd name="connsiteX3" fmla="*/ 5735212 w 5863967"/>
                <a:gd name="connsiteY3" fmla="*/ 552265 h 1329755"/>
                <a:gd name="connsiteX4" fmla="*/ 5417877 w 5863967"/>
                <a:gd name="connsiteY4" fmla="*/ 872472 h 1329755"/>
                <a:gd name="connsiteX5" fmla="*/ 5354412 w 5863967"/>
                <a:gd name="connsiteY5" fmla="*/ 908954 h 1329755"/>
                <a:gd name="connsiteX6" fmla="*/ 5295789 w 5863967"/>
                <a:gd name="connsiteY6" fmla="*/ 928709 h 1329755"/>
                <a:gd name="connsiteX7" fmla="*/ 4564733 w 5863967"/>
                <a:gd name="connsiteY7" fmla="*/ 1283648 h 1329755"/>
                <a:gd name="connsiteX8" fmla="*/ 4518462 w 5863967"/>
                <a:gd name="connsiteY8" fmla="*/ 1329755 h 1329755"/>
                <a:gd name="connsiteX9" fmla="*/ 4406484 w 5863967"/>
                <a:gd name="connsiteY9" fmla="*/ 899778 h 1329755"/>
                <a:gd name="connsiteX10" fmla="*/ 0 w 5863967"/>
                <a:gd name="connsiteY10" fmla="*/ 854874 h 1329755"/>
                <a:gd name="connsiteX11" fmla="*/ 626856 w 5863967"/>
                <a:gd name="connsiteY11" fmla="*/ 448104 h 1329755"/>
                <a:gd name="connsiteX12" fmla="*/ 82666 w 5863967"/>
                <a:gd name="connsiteY12" fmla="*/ 0 h 1329755"/>
                <a:gd name="connsiteX13" fmla="*/ 5353937 w 5863967"/>
                <a:gd name="connsiteY13" fmla="*/ 57309 h 1329755"/>
                <a:gd name="connsiteX14" fmla="*/ 5424054 w 5863967"/>
                <a:gd name="connsiteY14" fmla="*/ 53769 h 1329755"/>
                <a:gd name="connsiteX0" fmla="*/ 5424054 w 5863967"/>
                <a:gd name="connsiteY0" fmla="*/ 53769 h 1329755"/>
                <a:gd name="connsiteX1" fmla="*/ 5611592 w 5863967"/>
                <a:gd name="connsiteY1" fmla="*/ 374207 h 1329755"/>
                <a:gd name="connsiteX2" fmla="*/ 5863967 w 5863967"/>
                <a:gd name="connsiteY2" fmla="*/ 332751 h 1329755"/>
                <a:gd name="connsiteX3" fmla="*/ 5735212 w 5863967"/>
                <a:gd name="connsiteY3" fmla="*/ 552265 h 1329755"/>
                <a:gd name="connsiteX4" fmla="*/ 5417877 w 5863967"/>
                <a:gd name="connsiteY4" fmla="*/ 872472 h 1329755"/>
                <a:gd name="connsiteX5" fmla="*/ 5354412 w 5863967"/>
                <a:gd name="connsiteY5" fmla="*/ 908954 h 1329755"/>
                <a:gd name="connsiteX6" fmla="*/ 5295789 w 5863967"/>
                <a:gd name="connsiteY6" fmla="*/ 928709 h 1329755"/>
                <a:gd name="connsiteX7" fmla="*/ 4564733 w 5863967"/>
                <a:gd name="connsiteY7" fmla="*/ 1283648 h 1329755"/>
                <a:gd name="connsiteX8" fmla="*/ 4518462 w 5863967"/>
                <a:gd name="connsiteY8" fmla="*/ 1329755 h 1329755"/>
                <a:gd name="connsiteX9" fmla="*/ 4406484 w 5863967"/>
                <a:gd name="connsiteY9" fmla="*/ 899778 h 1329755"/>
                <a:gd name="connsiteX10" fmla="*/ 0 w 5863967"/>
                <a:gd name="connsiteY10" fmla="*/ 854874 h 1329755"/>
                <a:gd name="connsiteX11" fmla="*/ 626856 w 5863967"/>
                <a:gd name="connsiteY11" fmla="*/ 448104 h 1329755"/>
                <a:gd name="connsiteX12" fmla="*/ 82666 w 5863967"/>
                <a:gd name="connsiteY12" fmla="*/ 0 h 1329755"/>
                <a:gd name="connsiteX13" fmla="*/ 5353937 w 5863967"/>
                <a:gd name="connsiteY13" fmla="*/ 57309 h 1329755"/>
                <a:gd name="connsiteX14" fmla="*/ 5424054 w 5863967"/>
                <a:gd name="connsiteY14" fmla="*/ 53769 h 1329755"/>
                <a:gd name="connsiteX0" fmla="*/ 5424054 w 5863967"/>
                <a:gd name="connsiteY0" fmla="*/ 53769 h 1329755"/>
                <a:gd name="connsiteX1" fmla="*/ 5611592 w 5863967"/>
                <a:gd name="connsiteY1" fmla="*/ 374207 h 1329755"/>
                <a:gd name="connsiteX2" fmla="*/ 5863967 w 5863967"/>
                <a:gd name="connsiteY2" fmla="*/ 332751 h 1329755"/>
                <a:gd name="connsiteX3" fmla="*/ 5615454 w 5863967"/>
                <a:gd name="connsiteY3" fmla="*/ 407966 h 1329755"/>
                <a:gd name="connsiteX4" fmla="*/ 5735212 w 5863967"/>
                <a:gd name="connsiteY4" fmla="*/ 552265 h 1329755"/>
                <a:gd name="connsiteX5" fmla="*/ 5417877 w 5863967"/>
                <a:gd name="connsiteY5" fmla="*/ 872472 h 1329755"/>
                <a:gd name="connsiteX6" fmla="*/ 5354412 w 5863967"/>
                <a:gd name="connsiteY6" fmla="*/ 908954 h 1329755"/>
                <a:gd name="connsiteX7" fmla="*/ 5295789 w 5863967"/>
                <a:gd name="connsiteY7" fmla="*/ 928709 h 1329755"/>
                <a:gd name="connsiteX8" fmla="*/ 4564733 w 5863967"/>
                <a:gd name="connsiteY8" fmla="*/ 1283648 h 1329755"/>
                <a:gd name="connsiteX9" fmla="*/ 4518462 w 5863967"/>
                <a:gd name="connsiteY9" fmla="*/ 1329755 h 1329755"/>
                <a:gd name="connsiteX10" fmla="*/ 4406484 w 5863967"/>
                <a:gd name="connsiteY10" fmla="*/ 899778 h 1329755"/>
                <a:gd name="connsiteX11" fmla="*/ 0 w 5863967"/>
                <a:gd name="connsiteY11" fmla="*/ 854874 h 1329755"/>
                <a:gd name="connsiteX12" fmla="*/ 626856 w 5863967"/>
                <a:gd name="connsiteY12" fmla="*/ 448104 h 1329755"/>
                <a:gd name="connsiteX13" fmla="*/ 82666 w 5863967"/>
                <a:gd name="connsiteY13" fmla="*/ 0 h 1329755"/>
                <a:gd name="connsiteX14" fmla="*/ 5353937 w 5863967"/>
                <a:gd name="connsiteY14" fmla="*/ 57309 h 1329755"/>
                <a:gd name="connsiteX15" fmla="*/ 5424054 w 5863967"/>
                <a:gd name="connsiteY15" fmla="*/ 53769 h 1329755"/>
                <a:gd name="connsiteX0" fmla="*/ 5424054 w 5735212"/>
                <a:gd name="connsiteY0" fmla="*/ 53769 h 1329755"/>
                <a:gd name="connsiteX1" fmla="*/ 5611592 w 5735212"/>
                <a:gd name="connsiteY1" fmla="*/ 374207 h 1329755"/>
                <a:gd name="connsiteX2" fmla="*/ 5615809 w 5735212"/>
                <a:gd name="connsiteY2" fmla="*/ 363153 h 1329755"/>
                <a:gd name="connsiteX3" fmla="*/ 5615454 w 5735212"/>
                <a:gd name="connsiteY3" fmla="*/ 407966 h 1329755"/>
                <a:gd name="connsiteX4" fmla="*/ 5735212 w 5735212"/>
                <a:gd name="connsiteY4" fmla="*/ 552265 h 1329755"/>
                <a:gd name="connsiteX5" fmla="*/ 5417877 w 5735212"/>
                <a:gd name="connsiteY5" fmla="*/ 872472 h 1329755"/>
                <a:gd name="connsiteX6" fmla="*/ 5354412 w 5735212"/>
                <a:gd name="connsiteY6" fmla="*/ 908954 h 1329755"/>
                <a:gd name="connsiteX7" fmla="*/ 5295789 w 5735212"/>
                <a:gd name="connsiteY7" fmla="*/ 928709 h 1329755"/>
                <a:gd name="connsiteX8" fmla="*/ 4564733 w 5735212"/>
                <a:gd name="connsiteY8" fmla="*/ 1283648 h 1329755"/>
                <a:gd name="connsiteX9" fmla="*/ 4518462 w 5735212"/>
                <a:gd name="connsiteY9" fmla="*/ 1329755 h 1329755"/>
                <a:gd name="connsiteX10" fmla="*/ 4406484 w 5735212"/>
                <a:gd name="connsiteY10" fmla="*/ 899778 h 1329755"/>
                <a:gd name="connsiteX11" fmla="*/ 0 w 5735212"/>
                <a:gd name="connsiteY11" fmla="*/ 854874 h 1329755"/>
                <a:gd name="connsiteX12" fmla="*/ 626856 w 5735212"/>
                <a:gd name="connsiteY12" fmla="*/ 448104 h 1329755"/>
                <a:gd name="connsiteX13" fmla="*/ 82666 w 5735212"/>
                <a:gd name="connsiteY13" fmla="*/ 0 h 1329755"/>
                <a:gd name="connsiteX14" fmla="*/ 5353937 w 5735212"/>
                <a:gd name="connsiteY14" fmla="*/ 57309 h 1329755"/>
                <a:gd name="connsiteX15" fmla="*/ 5424054 w 5735212"/>
                <a:gd name="connsiteY15" fmla="*/ 53769 h 1329755"/>
                <a:gd name="connsiteX0" fmla="*/ 5424054 w 5735212"/>
                <a:gd name="connsiteY0" fmla="*/ 53769 h 1329755"/>
                <a:gd name="connsiteX1" fmla="*/ 5611592 w 5735212"/>
                <a:gd name="connsiteY1" fmla="*/ 374207 h 1329755"/>
                <a:gd name="connsiteX2" fmla="*/ 5615809 w 5735212"/>
                <a:gd name="connsiteY2" fmla="*/ 363153 h 1329755"/>
                <a:gd name="connsiteX3" fmla="*/ 5665085 w 5735212"/>
                <a:gd name="connsiteY3" fmla="*/ 420126 h 1329755"/>
                <a:gd name="connsiteX4" fmla="*/ 5735212 w 5735212"/>
                <a:gd name="connsiteY4" fmla="*/ 552265 h 1329755"/>
                <a:gd name="connsiteX5" fmla="*/ 5417877 w 5735212"/>
                <a:gd name="connsiteY5" fmla="*/ 872472 h 1329755"/>
                <a:gd name="connsiteX6" fmla="*/ 5354412 w 5735212"/>
                <a:gd name="connsiteY6" fmla="*/ 908954 h 1329755"/>
                <a:gd name="connsiteX7" fmla="*/ 5295789 w 5735212"/>
                <a:gd name="connsiteY7" fmla="*/ 928709 h 1329755"/>
                <a:gd name="connsiteX8" fmla="*/ 4564733 w 5735212"/>
                <a:gd name="connsiteY8" fmla="*/ 1283648 h 1329755"/>
                <a:gd name="connsiteX9" fmla="*/ 4518462 w 5735212"/>
                <a:gd name="connsiteY9" fmla="*/ 1329755 h 1329755"/>
                <a:gd name="connsiteX10" fmla="*/ 4406484 w 5735212"/>
                <a:gd name="connsiteY10" fmla="*/ 899778 h 1329755"/>
                <a:gd name="connsiteX11" fmla="*/ 0 w 5735212"/>
                <a:gd name="connsiteY11" fmla="*/ 854874 h 1329755"/>
                <a:gd name="connsiteX12" fmla="*/ 626856 w 5735212"/>
                <a:gd name="connsiteY12" fmla="*/ 448104 h 1329755"/>
                <a:gd name="connsiteX13" fmla="*/ 82666 w 5735212"/>
                <a:gd name="connsiteY13" fmla="*/ 0 h 1329755"/>
                <a:gd name="connsiteX14" fmla="*/ 5353937 w 5735212"/>
                <a:gd name="connsiteY14" fmla="*/ 57309 h 1329755"/>
                <a:gd name="connsiteX15" fmla="*/ 5424054 w 5735212"/>
                <a:gd name="connsiteY15" fmla="*/ 53769 h 1329755"/>
                <a:gd name="connsiteX0" fmla="*/ 5424054 w 5735212"/>
                <a:gd name="connsiteY0" fmla="*/ 53769 h 1329755"/>
                <a:gd name="connsiteX1" fmla="*/ 5611592 w 5735212"/>
                <a:gd name="connsiteY1" fmla="*/ 374207 h 1329755"/>
                <a:gd name="connsiteX2" fmla="*/ 5637080 w 5735212"/>
                <a:gd name="connsiteY2" fmla="*/ 350992 h 1329755"/>
                <a:gd name="connsiteX3" fmla="*/ 5665085 w 5735212"/>
                <a:gd name="connsiteY3" fmla="*/ 420126 h 1329755"/>
                <a:gd name="connsiteX4" fmla="*/ 5735212 w 5735212"/>
                <a:gd name="connsiteY4" fmla="*/ 552265 h 1329755"/>
                <a:gd name="connsiteX5" fmla="*/ 5417877 w 5735212"/>
                <a:gd name="connsiteY5" fmla="*/ 872472 h 1329755"/>
                <a:gd name="connsiteX6" fmla="*/ 5354412 w 5735212"/>
                <a:gd name="connsiteY6" fmla="*/ 908954 h 1329755"/>
                <a:gd name="connsiteX7" fmla="*/ 5295789 w 5735212"/>
                <a:gd name="connsiteY7" fmla="*/ 928709 h 1329755"/>
                <a:gd name="connsiteX8" fmla="*/ 4564733 w 5735212"/>
                <a:gd name="connsiteY8" fmla="*/ 1283648 h 1329755"/>
                <a:gd name="connsiteX9" fmla="*/ 4518462 w 5735212"/>
                <a:gd name="connsiteY9" fmla="*/ 1329755 h 1329755"/>
                <a:gd name="connsiteX10" fmla="*/ 4406484 w 5735212"/>
                <a:gd name="connsiteY10" fmla="*/ 899778 h 1329755"/>
                <a:gd name="connsiteX11" fmla="*/ 0 w 5735212"/>
                <a:gd name="connsiteY11" fmla="*/ 854874 h 1329755"/>
                <a:gd name="connsiteX12" fmla="*/ 626856 w 5735212"/>
                <a:gd name="connsiteY12" fmla="*/ 448104 h 1329755"/>
                <a:gd name="connsiteX13" fmla="*/ 82666 w 5735212"/>
                <a:gd name="connsiteY13" fmla="*/ 0 h 1329755"/>
                <a:gd name="connsiteX14" fmla="*/ 5353937 w 5735212"/>
                <a:gd name="connsiteY14" fmla="*/ 57309 h 1329755"/>
                <a:gd name="connsiteX15" fmla="*/ 5424054 w 5735212"/>
                <a:gd name="connsiteY15" fmla="*/ 53769 h 1329755"/>
                <a:gd name="connsiteX0" fmla="*/ 5424054 w 5735212"/>
                <a:gd name="connsiteY0" fmla="*/ 53769 h 1329755"/>
                <a:gd name="connsiteX1" fmla="*/ 5611592 w 5735212"/>
                <a:gd name="connsiteY1" fmla="*/ 374207 h 1329755"/>
                <a:gd name="connsiteX2" fmla="*/ 5637080 w 5735212"/>
                <a:gd name="connsiteY2" fmla="*/ 350992 h 1329755"/>
                <a:gd name="connsiteX3" fmla="*/ 5551642 w 5735212"/>
                <a:gd name="connsiteY3" fmla="*/ 328921 h 1329755"/>
                <a:gd name="connsiteX4" fmla="*/ 5735212 w 5735212"/>
                <a:gd name="connsiteY4" fmla="*/ 552265 h 1329755"/>
                <a:gd name="connsiteX5" fmla="*/ 5417877 w 5735212"/>
                <a:gd name="connsiteY5" fmla="*/ 872472 h 1329755"/>
                <a:gd name="connsiteX6" fmla="*/ 5354412 w 5735212"/>
                <a:gd name="connsiteY6" fmla="*/ 908954 h 1329755"/>
                <a:gd name="connsiteX7" fmla="*/ 5295789 w 5735212"/>
                <a:gd name="connsiteY7" fmla="*/ 928709 h 1329755"/>
                <a:gd name="connsiteX8" fmla="*/ 4564733 w 5735212"/>
                <a:gd name="connsiteY8" fmla="*/ 1283648 h 1329755"/>
                <a:gd name="connsiteX9" fmla="*/ 4518462 w 5735212"/>
                <a:gd name="connsiteY9" fmla="*/ 1329755 h 1329755"/>
                <a:gd name="connsiteX10" fmla="*/ 4406484 w 5735212"/>
                <a:gd name="connsiteY10" fmla="*/ 899778 h 1329755"/>
                <a:gd name="connsiteX11" fmla="*/ 0 w 5735212"/>
                <a:gd name="connsiteY11" fmla="*/ 854874 h 1329755"/>
                <a:gd name="connsiteX12" fmla="*/ 626856 w 5735212"/>
                <a:gd name="connsiteY12" fmla="*/ 448104 h 1329755"/>
                <a:gd name="connsiteX13" fmla="*/ 82666 w 5735212"/>
                <a:gd name="connsiteY13" fmla="*/ 0 h 1329755"/>
                <a:gd name="connsiteX14" fmla="*/ 5353937 w 5735212"/>
                <a:gd name="connsiteY14" fmla="*/ 57309 h 1329755"/>
                <a:gd name="connsiteX15" fmla="*/ 5424054 w 5735212"/>
                <a:gd name="connsiteY15" fmla="*/ 53769 h 1329755"/>
                <a:gd name="connsiteX0" fmla="*/ 5424054 w 5735212"/>
                <a:gd name="connsiteY0" fmla="*/ 53769 h 1329755"/>
                <a:gd name="connsiteX1" fmla="*/ 5647042 w 5735212"/>
                <a:gd name="connsiteY1" fmla="*/ 374207 h 1329755"/>
                <a:gd name="connsiteX2" fmla="*/ 5637080 w 5735212"/>
                <a:gd name="connsiteY2" fmla="*/ 350992 h 1329755"/>
                <a:gd name="connsiteX3" fmla="*/ 5551642 w 5735212"/>
                <a:gd name="connsiteY3" fmla="*/ 328921 h 1329755"/>
                <a:gd name="connsiteX4" fmla="*/ 5735212 w 5735212"/>
                <a:gd name="connsiteY4" fmla="*/ 552265 h 1329755"/>
                <a:gd name="connsiteX5" fmla="*/ 5417877 w 5735212"/>
                <a:gd name="connsiteY5" fmla="*/ 872472 h 1329755"/>
                <a:gd name="connsiteX6" fmla="*/ 5354412 w 5735212"/>
                <a:gd name="connsiteY6" fmla="*/ 908954 h 1329755"/>
                <a:gd name="connsiteX7" fmla="*/ 5295789 w 5735212"/>
                <a:gd name="connsiteY7" fmla="*/ 928709 h 1329755"/>
                <a:gd name="connsiteX8" fmla="*/ 4564733 w 5735212"/>
                <a:gd name="connsiteY8" fmla="*/ 1283648 h 1329755"/>
                <a:gd name="connsiteX9" fmla="*/ 4518462 w 5735212"/>
                <a:gd name="connsiteY9" fmla="*/ 1329755 h 1329755"/>
                <a:gd name="connsiteX10" fmla="*/ 4406484 w 5735212"/>
                <a:gd name="connsiteY10" fmla="*/ 899778 h 1329755"/>
                <a:gd name="connsiteX11" fmla="*/ 0 w 5735212"/>
                <a:gd name="connsiteY11" fmla="*/ 854874 h 1329755"/>
                <a:gd name="connsiteX12" fmla="*/ 626856 w 5735212"/>
                <a:gd name="connsiteY12" fmla="*/ 448104 h 1329755"/>
                <a:gd name="connsiteX13" fmla="*/ 82666 w 5735212"/>
                <a:gd name="connsiteY13" fmla="*/ 0 h 1329755"/>
                <a:gd name="connsiteX14" fmla="*/ 5353937 w 5735212"/>
                <a:gd name="connsiteY14" fmla="*/ 57309 h 1329755"/>
                <a:gd name="connsiteX15" fmla="*/ 5424054 w 5735212"/>
                <a:gd name="connsiteY15" fmla="*/ 53769 h 1329755"/>
                <a:gd name="connsiteX0" fmla="*/ 5424054 w 5735212"/>
                <a:gd name="connsiteY0" fmla="*/ 53769 h 1329755"/>
                <a:gd name="connsiteX1" fmla="*/ 5647042 w 5735212"/>
                <a:gd name="connsiteY1" fmla="*/ 374207 h 1329755"/>
                <a:gd name="connsiteX2" fmla="*/ 5658351 w 5735212"/>
                <a:gd name="connsiteY2" fmla="*/ 350992 h 1329755"/>
                <a:gd name="connsiteX3" fmla="*/ 5551642 w 5735212"/>
                <a:gd name="connsiteY3" fmla="*/ 328921 h 1329755"/>
                <a:gd name="connsiteX4" fmla="*/ 5735212 w 5735212"/>
                <a:gd name="connsiteY4" fmla="*/ 552265 h 1329755"/>
                <a:gd name="connsiteX5" fmla="*/ 5417877 w 5735212"/>
                <a:gd name="connsiteY5" fmla="*/ 872472 h 1329755"/>
                <a:gd name="connsiteX6" fmla="*/ 5354412 w 5735212"/>
                <a:gd name="connsiteY6" fmla="*/ 908954 h 1329755"/>
                <a:gd name="connsiteX7" fmla="*/ 5295789 w 5735212"/>
                <a:gd name="connsiteY7" fmla="*/ 928709 h 1329755"/>
                <a:gd name="connsiteX8" fmla="*/ 4564733 w 5735212"/>
                <a:gd name="connsiteY8" fmla="*/ 1283648 h 1329755"/>
                <a:gd name="connsiteX9" fmla="*/ 4518462 w 5735212"/>
                <a:gd name="connsiteY9" fmla="*/ 1329755 h 1329755"/>
                <a:gd name="connsiteX10" fmla="*/ 4406484 w 5735212"/>
                <a:gd name="connsiteY10" fmla="*/ 899778 h 1329755"/>
                <a:gd name="connsiteX11" fmla="*/ 0 w 5735212"/>
                <a:gd name="connsiteY11" fmla="*/ 854874 h 1329755"/>
                <a:gd name="connsiteX12" fmla="*/ 626856 w 5735212"/>
                <a:gd name="connsiteY12" fmla="*/ 448104 h 1329755"/>
                <a:gd name="connsiteX13" fmla="*/ 82666 w 5735212"/>
                <a:gd name="connsiteY13" fmla="*/ 0 h 1329755"/>
                <a:gd name="connsiteX14" fmla="*/ 5353937 w 5735212"/>
                <a:gd name="connsiteY14" fmla="*/ 57309 h 1329755"/>
                <a:gd name="connsiteX15" fmla="*/ 5424054 w 5735212"/>
                <a:gd name="connsiteY15" fmla="*/ 53769 h 1329755"/>
                <a:gd name="connsiteX0" fmla="*/ 5424054 w 5735212"/>
                <a:gd name="connsiteY0" fmla="*/ 53769 h 1329755"/>
                <a:gd name="connsiteX1" fmla="*/ 5647042 w 5735212"/>
                <a:gd name="connsiteY1" fmla="*/ 374207 h 1329755"/>
                <a:gd name="connsiteX2" fmla="*/ 5658351 w 5735212"/>
                <a:gd name="connsiteY2" fmla="*/ 350992 h 1329755"/>
                <a:gd name="connsiteX3" fmla="*/ 5551642 w 5735212"/>
                <a:gd name="connsiteY3" fmla="*/ 328921 h 1329755"/>
                <a:gd name="connsiteX4" fmla="*/ 5679265 w 5735212"/>
                <a:gd name="connsiteY4" fmla="*/ 444449 h 1329755"/>
                <a:gd name="connsiteX5" fmla="*/ 5735212 w 5735212"/>
                <a:gd name="connsiteY5" fmla="*/ 552265 h 1329755"/>
                <a:gd name="connsiteX6" fmla="*/ 5417877 w 5735212"/>
                <a:gd name="connsiteY6" fmla="*/ 872472 h 1329755"/>
                <a:gd name="connsiteX7" fmla="*/ 5354412 w 5735212"/>
                <a:gd name="connsiteY7" fmla="*/ 908954 h 1329755"/>
                <a:gd name="connsiteX8" fmla="*/ 5295789 w 5735212"/>
                <a:gd name="connsiteY8" fmla="*/ 928709 h 1329755"/>
                <a:gd name="connsiteX9" fmla="*/ 4564733 w 5735212"/>
                <a:gd name="connsiteY9" fmla="*/ 1283648 h 1329755"/>
                <a:gd name="connsiteX10" fmla="*/ 4518462 w 5735212"/>
                <a:gd name="connsiteY10" fmla="*/ 1329755 h 1329755"/>
                <a:gd name="connsiteX11" fmla="*/ 4406484 w 5735212"/>
                <a:gd name="connsiteY11" fmla="*/ 899778 h 1329755"/>
                <a:gd name="connsiteX12" fmla="*/ 0 w 5735212"/>
                <a:gd name="connsiteY12" fmla="*/ 854874 h 1329755"/>
                <a:gd name="connsiteX13" fmla="*/ 626856 w 5735212"/>
                <a:gd name="connsiteY13" fmla="*/ 448104 h 1329755"/>
                <a:gd name="connsiteX14" fmla="*/ 82666 w 5735212"/>
                <a:gd name="connsiteY14" fmla="*/ 0 h 1329755"/>
                <a:gd name="connsiteX15" fmla="*/ 5353937 w 5735212"/>
                <a:gd name="connsiteY15" fmla="*/ 57309 h 1329755"/>
                <a:gd name="connsiteX16" fmla="*/ 5424054 w 5735212"/>
                <a:gd name="connsiteY16" fmla="*/ 53769 h 1329755"/>
                <a:gd name="connsiteX0" fmla="*/ 5424054 w 5735212"/>
                <a:gd name="connsiteY0" fmla="*/ 53769 h 1329755"/>
                <a:gd name="connsiteX1" fmla="*/ 5647042 w 5735212"/>
                <a:gd name="connsiteY1" fmla="*/ 374207 h 1329755"/>
                <a:gd name="connsiteX2" fmla="*/ 5658351 w 5735212"/>
                <a:gd name="connsiteY2" fmla="*/ 350992 h 1329755"/>
                <a:gd name="connsiteX3" fmla="*/ 5638100 w 5735212"/>
                <a:gd name="connsiteY3" fmla="*/ 399162 h 1329755"/>
                <a:gd name="connsiteX4" fmla="*/ 5679265 w 5735212"/>
                <a:gd name="connsiteY4" fmla="*/ 444449 h 1329755"/>
                <a:gd name="connsiteX5" fmla="*/ 5735212 w 5735212"/>
                <a:gd name="connsiteY5" fmla="*/ 552265 h 1329755"/>
                <a:gd name="connsiteX6" fmla="*/ 5417877 w 5735212"/>
                <a:gd name="connsiteY6" fmla="*/ 872472 h 1329755"/>
                <a:gd name="connsiteX7" fmla="*/ 5354412 w 5735212"/>
                <a:gd name="connsiteY7" fmla="*/ 908954 h 1329755"/>
                <a:gd name="connsiteX8" fmla="*/ 5295789 w 5735212"/>
                <a:gd name="connsiteY8" fmla="*/ 928709 h 1329755"/>
                <a:gd name="connsiteX9" fmla="*/ 4564733 w 5735212"/>
                <a:gd name="connsiteY9" fmla="*/ 1283648 h 1329755"/>
                <a:gd name="connsiteX10" fmla="*/ 4518462 w 5735212"/>
                <a:gd name="connsiteY10" fmla="*/ 1329755 h 1329755"/>
                <a:gd name="connsiteX11" fmla="*/ 4406484 w 5735212"/>
                <a:gd name="connsiteY11" fmla="*/ 899778 h 1329755"/>
                <a:gd name="connsiteX12" fmla="*/ 0 w 5735212"/>
                <a:gd name="connsiteY12" fmla="*/ 854874 h 1329755"/>
                <a:gd name="connsiteX13" fmla="*/ 626856 w 5735212"/>
                <a:gd name="connsiteY13" fmla="*/ 448104 h 1329755"/>
                <a:gd name="connsiteX14" fmla="*/ 82666 w 5735212"/>
                <a:gd name="connsiteY14" fmla="*/ 0 h 1329755"/>
                <a:gd name="connsiteX15" fmla="*/ 5353937 w 5735212"/>
                <a:gd name="connsiteY15" fmla="*/ 57309 h 1329755"/>
                <a:gd name="connsiteX16" fmla="*/ 5424054 w 5735212"/>
                <a:gd name="connsiteY16" fmla="*/ 53769 h 1329755"/>
                <a:gd name="connsiteX0" fmla="*/ 5424054 w 5735212"/>
                <a:gd name="connsiteY0" fmla="*/ 53769 h 1329755"/>
                <a:gd name="connsiteX1" fmla="*/ 5647042 w 5735212"/>
                <a:gd name="connsiteY1" fmla="*/ 374207 h 1329755"/>
                <a:gd name="connsiteX2" fmla="*/ 5658351 w 5735212"/>
                <a:gd name="connsiteY2" fmla="*/ 350992 h 1329755"/>
                <a:gd name="connsiteX3" fmla="*/ 5660853 w 5735212"/>
                <a:gd name="connsiteY3" fmla="*/ 399162 h 1329755"/>
                <a:gd name="connsiteX4" fmla="*/ 5679265 w 5735212"/>
                <a:gd name="connsiteY4" fmla="*/ 444449 h 1329755"/>
                <a:gd name="connsiteX5" fmla="*/ 5735212 w 5735212"/>
                <a:gd name="connsiteY5" fmla="*/ 552265 h 1329755"/>
                <a:gd name="connsiteX6" fmla="*/ 5417877 w 5735212"/>
                <a:gd name="connsiteY6" fmla="*/ 872472 h 1329755"/>
                <a:gd name="connsiteX7" fmla="*/ 5354412 w 5735212"/>
                <a:gd name="connsiteY7" fmla="*/ 908954 h 1329755"/>
                <a:gd name="connsiteX8" fmla="*/ 5295789 w 5735212"/>
                <a:gd name="connsiteY8" fmla="*/ 928709 h 1329755"/>
                <a:gd name="connsiteX9" fmla="*/ 4564733 w 5735212"/>
                <a:gd name="connsiteY9" fmla="*/ 1283648 h 1329755"/>
                <a:gd name="connsiteX10" fmla="*/ 4518462 w 5735212"/>
                <a:gd name="connsiteY10" fmla="*/ 1329755 h 1329755"/>
                <a:gd name="connsiteX11" fmla="*/ 4406484 w 5735212"/>
                <a:gd name="connsiteY11" fmla="*/ 899778 h 1329755"/>
                <a:gd name="connsiteX12" fmla="*/ 0 w 5735212"/>
                <a:gd name="connsiteY12" fmla="*/ 854874 h 1329755"/>
                <a:gd name="connsiteX13" fmla="*/ 626856 w 5735212"/>
                <a:gd name="connsiteY13" fmla="*/ 448104 h 1329755"/>
                <a:gd name="connsiteX14" fmla="*/ 82666 w 5735212"/>
                <a:gd name="connsiteY14" fmla="*/ 0 h 1329755"/>
                <a:gd name="connsiteX15" fmla="*/ 5353937 w 5735212"/>
                <a:gd name="connsiteY15" fmla="*/ 57309 h 1329755"/>
                <a:gd name="connsiteX16" fmla="*/ 5424054 w 5735212"/>
                <a:gd name="connsiteY16" fmla="*/ 53769 h 1329755"/>
                <a:gd name="connsiteX0" fmla="*/ 5424054 w 5735212"/>
                <a:gd name="connsiteY0" fmla="*/ 53769 h 1329755"/>
                <a:gd name="connsiteX1" fmla="*/ 5647042 w 5735212"/>
                <a:gd name="connsiteY1" fmla="*/ 374207 h 1329755"/>
                <a:gd name="connsiteX2" fmla="*/ 5658351 w 5735212"/>
                <a:gd name="connsiteY2" fmla="*/ 350992 h 1329755"/>
                <a:gd name="connsiteX3" fmla="*/ 5660853 w 5735212"/>
                <a:gd name="connsiteY3" fmla="*/ 399162 h 1329755"/>
                <a:gd name="connsiteX4" fmla="*/ 5692917 w 5735212"/>
                <a:gd name="connsiteY4" fmla="*/ 444449 h 1329755"/>
                <a:gd name="connsiteX5" fmla="*/ 5735212 w 5735212"/>
                <a:gd name="connsiteY5" fmla="*/ 552265 h 1329755"/>
                <a:gd name="connsiteX6" fmla="*/ 5417877 w 5735212"/>
                <a:gd name="connsiteY6" fmla="*/ 872472 h 1329755"/>
                <a:gd name="connsiteX7" fmla="*/ 5354412 w 5735212"/>
                <a:gd name="connsiteY7" fmla="*/ 908954 h 1329755"/>
                <a:gd name="connsiteX8" fmla="*/ 5295789 w 5735212"/>
                <a:gd name="connsiteY8" fmla="*/ 928709 h 1329755"/>
                <a:gd name="connsiteX9" fmla="*/ 4564733 w 5735212"/>
                <a:gd name="connsiteY9" fmla="*/ 1283648 h 1329755"/>
                <a:gd name="connsiteX10" fmla="*/ 4518462 w 5735212"/>
                <a:gd name="connsiteY10" fmla="*/ 1329755 h 1329755"/>
                <a:gd name="connsiteX11" fmla="*/ 4406484 w 5735212"/>
                <a:gd name="connsiteY11" fmla="*/ 899778 h 1329755"/>
                <a:gd name="connsiteX12" fmla="*/ 0 w 5735212"/>
                <a:gd name="connsiteY12" fmla="*/ 854874 h 1329755"/>
                <a:gd name="connsiteX13" fmla="*/ 626856 w 5735212"/>
                <a:gd name="connsiteY13" fmla="*/ 448104 h 1329755"/>
                <a:gd name="connsiteX14" fmla="*/ 82666 w 5735212"/>
                <a:gd name="connsiteY14" fmla="*/ 0 h 1329755"/>
                <a:gd name="connsiteX15" fmla="*/ 5353937 w 5735212"/>
                <a:gd name="connsiteY15" fmla="*/ 57309 h 1329755"/>
                <a:gd name="connsiteX16" fmla="*/ 5424054 w 5735212"/>
                <a:gd name="connsiteY16" fmla="*/ 53769 h 1329755"/>
                <a:gd name="connsiteX0" fmla="*/ 5424054 w 5735212"/>
                <a:gd name="connsiteY0" fmla="*/ 38082 h 1314068"/>
                <a:gd name="connsiteX1" fmla="*/ 5647042 w 5735212"/>
                <a:gd name="connsiteY1" fmla="*/ 358520 h 1314068"/>
                <a:gd name="connsiteX2" fmla="*/ 5658351 w 5735212"/>
                <a:gd name="connsiteY2" fmla="*/ 335305 h 1314068"/>
                <a:gd name="connsiteX3" fmla="*/ 5660853 w 5735212"/>
                <a:gd name="connsiteY3" fmla="*/ 383475 h 1314068"/>
                <a:gd name="connsiteX4" fmla="*/ 5692917 w 5735212"/>
                <a:gd name="connsiteY4" fmla="*/ 428762 h 1314068"/>
                <a:gd name="connsiteX5" fmla="*/ 5735212 w 5735212"/>
                <a:gd name="connsiteY5" fmla="*/ 536578 h 1314068"/>
                <a:gd name="connsiteX6" fmla="*/ 5417877 w 5735212"/>
                <a:gd name="connsiteY6" fmla="*/ 856785 h 1314068"/>
                <a:gd name="connsiteX7" fmla="*/ 5354412 w 5735212"/>
                <a:gd name="connsiteY7" fmla="*/ 893267 h 1314068"/>
                <a:gd name="connsiteX8" fmla="*/ 5295789 w 5735212"/>
                <a:gd name="connsiteY8" fmla="*/ 913022 h 1314068"/>
                <a:gd name="connsiteX9" fmla="*/ 4564733 w 5735212"/>
                <a:gd name="connsiteY9" fmla="*/ 1267961 h 1314068"/>
                <a:gd name="connsiteX10" fmla="*/ 4518462 w 5735212"/>
                <a:gd name="connsiteY10" fmla="*/ 1314068 h 1314068"/>
                <a:gd name="connsiteX11" fmla="*/ 4406484 w 5735212"/>
                <a:gd name="connsiteY11" fmla="*/ 884091 h 1314068"/>
                <a:gd name="connsiteX12" fmla="*/ 0 w 5735212"/>
                <a:gd name="connsiteY12" fmla="*/ 839187 h 1314068"/>
                <a:gd name="connsiteX13" fmla="*/ 626856 w 5735212"/>
                <a:gd name="connsiteY13" fmla="*/ 432417 h 1314068"/>
                <a:gd name="connsiteX14" fmla="*/ 1857064 w 5735212"/>
                <a:gd name="connsiteY14" fmla="*/ 0 h 1314068"/>
                <a:gd name="connsiteX15" fmla="*/ 5353937 w 5735212"/>
                <a:gd name="connsiteY15" fmla="*/ 41622 h 1314068"/>
                <a:gd name="connsiteX16" fmla="*/ 5424054 w 5735212"/>
                <a:gd name="connsiteY16" fmla="*/ 38082 h 1314068"/>
                <a:gd name="connsiteX0" fmla="*/ 4797198 w 5108356"/>
                <a:gd name="connsiteY0" fmla="*/ 38082 h 1314068"/>
                <a:gd name="connsiteX1" fmla="*/ 5020186 w 5108356"/>
                <a:gd name="connsiteY1" fmla="*/ 358520 h 1314068"/>
                <a:gd name="connsiteX2" fmla="*/ 5031495 w 5108356"/>
                <a:gd name="connsiteY2" fmla="*/ 335305 h 1314068"/>
                <a:gd name="connsiteX3" fmla="*/ 5033997 w 5108356"/>
                <a:gd name="connsiteY3" fmla="*/ 383475 h 1314068"/>
                <a:gd name="connsiteX4" fmla="*/ 5066061 w 5108356"/>
                <a:gd name="connsiteY4" fmla="*/ 428762 h 1314068"/>
                <a:gd name="connsiteX5" fmla="*/ 5108356 w 5108356"/>
                <a:gd name="connsiteY5" fmla="*/ 536578 h 1314068"/>
                <a:gd name="connsiteX6" fmla="*/ 4791021 w 5108356"/>
                <a:gd name="connsiteY6" fmla="*/ 856785 h 1314068"/>
                <a:gd name="connsiteX7" fmla="*/ 4727556 w 5108356"/>
                <a:gd name="connsiteY7" fmla="*/ 893267 h 1314068"/>
                <a:gd name="connsiteX8" fmla="*/ 4668933 w 5108356"/>
                <a:gd name="connsiteY8" fmla="*/ 913022 h 1314068"/>
                <a:gd name="connsiteX9" fmla="*/ 3937877 w 5108356"/>
                <a:gd name="connsiteY9" fmla="*/ 1267961 h 1314068"/>
                <a:gd name="connsiteX10" fmla="*/ 3891606 w 5108356"/>
                <a:gd name="connsiteY10" fmla="*/ 1314068 h 1314068"/>
                <a:gd name="connsiteX11" fmla="*/ 3779628 w 5108356"/>
                <a:gd name="connsiteY11" fmla="*/ 884091 h 1314068"/>
                <a:gd name="connsiteX12" fmla="*/ 2062180 w 5108356"/>
                <a:gd name="connsiteY12" fmla="*/ 862718 h 1314068"/>
                <a:gd name="connsiteX13" fmla="*/ 0 w 5108356"/>
                <a:gd name="connsiteY13" fmla="*/ 432417 h 1314068"/>
                <a:gd name="connsiteX14" fmla="*/ 1230208 w 5108356"/>
                <a:gd name="connsiteY14" fmla="*/ 0 h 1314068"/>
                <a:gd name="connsiteX15" fmla="*/ 4727081 w 5108356"/>
                <a:gd name="connsiteY15" fmla="*/ 41622 h 1314068"/>
                <a:gd name="connsiteX16" fmla="*/ 4797198 w 5108356"/>
                <a:gd name="connsiteY16" fmla="*/ 38082 h 1314068"/>
                <a:gd name="connsiteX0" fmla="*/ 4797198 w 5108356"/>
                <a:gd name="connsiteY0" fmla="*/ 6708 h 1282694"/>
                <a:gd name="connsiteX1" fmla="*/ 5020186 w 5108356"/>
                <a:gd name="connsiteY1" fmla="*/ 327146 h 1282694"/>
                <a:gd name="connsiteX2" fmla="*/ 5031495 w 5108356"/>
                <a:gd name="connsiteY2" fmla="*/ 303931 h 1282694"/>
                <a:gd name="connsiteX3" fmla="*/ 5033997 w 5108356"/>
                <a:gd name="connsiteY3" fmla="*/ 352101 h 1282694"/>
                <a:gd name="connsiteX4" fmla="*/ 5066061 w 5108356"/>
                <a:gd name="connsiteY4" fmla="*/ 397388 h 1282694"/>
                <a:gd name="connsiteX5" fmla="*/ 5108356 w 5108356"/>
                <a:gd name="connsiteY5" fmla="*/ 505204 h 1282694"/>
                <a:gd name="connsiteX6" fmla="*/ 4791021 w 5108356"/>
                <a:gd name="connsiteY6" fmla="*/ 825411 h 1282694"/>
                <a:gd name="connsiteX7" fmla="*/ 4727556 w 5108356"/>
                <a:gd name="connsiteY7" fmla="*/ 861893 h 1282694"/>
                <a:gd name="connsiteX8" fmla="*/ 4668933 w 5108356"/>
                <a:gd name="connsiteY8" fmla="*/ 881648 h 1282694"/>
                <a:gd name="connsiteX9" fmla="*/ 3937877 w 5108356"/>
                <a:gd name="connsiteY9" fmla="*/ 1236587 h 1282694"/>
                <a:gd name="connsiteX10" fmla="*/ 3891606 w 5108356"/>
                <a:gd name="connsiteY10" fmla="*/ 1282694 h 1282694"/>
                <a:gd name="connsiteX11" fmla="*/ 3779628 w 5108356"/>
                <a:gd name="connsiteY11" fmla="*/ 852717 h 1282694"/>
                <a:gd name="connsiteX12" fmla="*/ 2062180 w 5108356"/>
                <a:gd name="connsiteY12" fmla="*/ 831344 h 1282694"/>
                <a:gd name="connsiteX13" fmla="*/ 0 w 5108356"/>
                <a:gd name="connsiteY13" fmla="*/ 401043 h 1282694"/>
                <a:gd name="connsiteX14" fmla="*/ 2044237 w 5108356"/>
                <a:gd name="connsiteY14" fmla="*/ 0 h 1282694"/>
                <a:gd name="connsiteX15" fmla="*/ 4727081 w 5108356"/>
                <a:gd name="connsiteY15" fmla="*/ 10248 h 1282694"/>
                <a:gd name="connsiteX16" fmla="*/ 4797198 w 5108356"/>
                <a:gd name="connsiteY16" fmla="*/ 6708 h 1282694"/>
                <a:gd name="connsiteX0" fmla="*/ 2752961 w 3064119"/>
                <a:gd name="connsiteY0" fmla="*/ 6708 h 1282694"/>
                <a:gd name="connsiteX1" fmla="*/ 2975949 w 3064119"/>
                <a:gd name="connsiteY1" fmla="*/ 327146 h 1282694"/>
                <a:gd name="connsiteX2" fmla="*/ 2987258 w 3064119"/>
                <a:gd name="connsiteY2" fmla="*/ 303931 h 1282694"/>
                <a:gd name="connsiteX3" fmla="*/ 2989760 w 3064119"/>
                <a:gd name="connsiteY3" fmla="*/ 352101 h 1282694"/>
                <a:gd name="connsiteX4" fmla="*/ 3021824 w 3064119"/>
                <a:gd name="connsiteY4" fmla="*/ 397388 h 1282694"/>
                <a:gd name="connsiteX5" fmla="*/ 3064119 w 3064119"/>
                <a:gd name="connsiteY5" fmla="*/ 505204 h 1282694"/>
                <a:gd name="connsiteX6" fmla="*/ 2746784 w 3064119"/>
                <a:gd name="connsiteY6" fmla="*/ 825411 h 1282694"/>
                <a:gd name="connsiteX7" fmla="*/ 2683319 w 3064119"/>
                <a:gd name="connsiteY7" fmla="*/ 861893 h 1282694"/>
                <a:gd name="connsiteX8" fmla="*/ 2624696 w 3064119"/>
                <a:gd name="connsiteY8" fmla="*/ 881648 h 1282694"/>
                <a:gd name="connsiteX9" fmla="*/ 1893640 w 3064119"/>
                <a:gd name="connsiteY9" fmla="*/ 1236587 h 1282694"/>
                <a:gd name="connsiteX10" fmla="*/ 1847369 w 3064119"/>
                <a:gd name="connsiteY10" fmla="*/ 1282694 h 1282694"/>
                <a:gd name="connsiteX11" fmla="*/ 1735391 w 3064119"/>
                <a:gd name="connsiteY11" fmla="*/ 852717 h 1282694"/>
                <a:gd name="connsiteX12" fmla="*/ 17943 w 3064119"/>
                <a:gd name="connsiteY12" fmla="*/ 831344 h 1282694"/>
                <a:gd name="connsiteX13" fmla="*/ 571629 w 3064119"/>
                <a:gd name="connsiteY13" fmla="*/ 393200 h 1282694"/>
                <a:gd name="connsiteX14" fmla="*/ 0 w 3064119"/>
                <a:gd name="connsiteY14" fmla="*/ 0 h 1282694"/>
                <a:gd name="connsiteX15" fmla="*/ 2682844 w 3064119"/>
                <a:gd name="connsiteY15" fmla="*/ 10248 h 1282694"/>
                <a:gd name="connsiteX16" fmla="*/ 2752961 w 3064119"/>
                <a:gd name="connsiteY16" fmla="*/ 6708 h 1282694"/>
                <a:gd name="connsiteX0" fmla="*/ 3978576 w 4289734"/>
                <a:gd name="connsiteY0" fmla="*/ 0 h 1275986"/>
                <a:gd name="connsiteX1" fmla="*/ 4201564 w 4289734"/>
                <a:gd name="connsiteY1" fmla="*/ 320438 h 1275986"/>
                <a:gd name="connsiteX2" fmla="*/ 4212873 w 4289734"/>
                <a:gd name="connsiteY2" fmla="*/ 297223 h 1275986"/>
                <a:gd name="connsiteX3" fmla="*/ 4215375 w 4289734"/>
                <a:gd name="connsiteY3" fmla="*/ 345393 h 1275986"/>
                <a:gd name="connsiteX4" fmla="*/ 4247439 w 4289734"/>
                <a:gd name="connsiteY4" fmla="*/ 390680 h 1275986"/>
                <a:gd name="connsiteX5" fmla="*/ 4289734 w 4289734"/>
                <a:gd name="connsiteY5" fmla="*/ 498496 h 1275986"/>
                <a:gd name="connsiteX6" fmla="*/ 3972399 w 4289734"/>
                <a:gd name="connsiteY6" fmla="*/ 818703 h 1275986"/>
                <a:gd name="connsiteX7" fmla="*/ 3908934 w 4289734"/>
                <a:gd name="connsiteY7" fmla="*/ 855185 h 1275986"/>
                <a:gd name="connsiteX8" fmla="*/ 3850311 w 4289734"/>
                <a:gd name="connsiteY8" fmla="*/ 874940 h 1275986"/>
                <a:gd name="connsiteX9" fmla="*/ 3119255 w 4289734"/>
                <a:gd name="connsiteY9" fmla="*/ 1229879 h 1275986"/>
                <a:gd name="connsiteX10" fmla="*/ 3072984 w 4289734"/>
                <a:gd name="connsiteY10" fmla="*/ 1275986 h 1275986"/>
                <a:gd name="connsiteX11" fmla="*/ 2961006 w 4289734"/>
                <a:gd name="connsiteY11" fmla="*/ 846009 h 1275986"/>
                <a:gd name="connsiteX12" fmla="*/ 1243558 w 4289734"/>
                <a:gd name="connsiteY12" fmla="*/ 824636 h 1275986"/>
                <a:gd name="connsiteX13" fmla="*/ 1797244 w 4289734"/>
                <a:gd name="connsiteY13" fmla="*/ 386492 h 1275986"/>
                <a:gd name="connsiteX14" fmla="*/ 0 w 4289734"/>
                <a:gd name="connsiteY14" fmla="*/ 16823 h 1275986"/>
                <a:gd name="connsiteX15" fmla="*/ 3908459 w 4289734"/>
                <a:gd name="connsiteY15" fmla="*/ 3540 h 1275986"/>
                <a:gd name="connsiteX16" fmla="*/ 3978576 w 4289734"/>
                <a:gd name="connsiteY16" fmla="*/ 0 h 1275986"/>
                <a:gd name="connsiteX0" fmla="*/ 3978576 w 4289734"/>
                <a:gd name="connsiteY0" fmla="*/ 0 h 1275986"/>
                <a:gd name="connsiteX1" fmla="*/ 4201564 w 4289734"/>
                <a:gd name="connsiteY1" fmla="*/ 320438 h 1275986"/>
                <a:gd name="connsiteX2" fmla="*/ 4212873 w 4289734"/>
                <a:gd name="connsiteY2" fmla="*/ 297223 h 1275986"/>
                <a:gd name="connsiteX3" fmla="*/ 4215375 w 4289734"/>
                <a:gd name="connsiteY3" fmla="*/ 345393 h 1275986"/>
                <a:gd name="connsiteX4" fmla="*/ 4247439 w 4289734"/>
                <a:gd name="connsiteY4" fmla="*/ 390680 h 1275986"/>
                <a:gd name="connsiteX5" fmla="*/ 4289734 w 4289734"/>
                <a:gd name="connsiteY5" fmla="*/ 498496 h 1275986"/>
                <a:gd name="connsiteX6" fmla="*/ 3972399 w 4289734"/>
                <a:gd name="connsiteY6" fmla="*/ 818703 h 1275986"/>
                <a:gd name="connsiteX7" fmla="*/ 3908934 w 4289734"/>
                <a:gd name="connsiteY7" fmla="*/ 855185 h 1275986"/>
                <a:gd name="connsiteX8" fmla="*/ 3850311 w 4289734"/>
                <a:gd name="connsiteY8" fmla="*/ 874940 h 1275986"/>
                <a:gd name="connsiteX9" fmla="*/ 3119255 w 4289734"/>
                <a:gd name="connsiteY9" fmla="*/ 1229879 h 1275986"/>
                <a:gd name="connsiteX10" fmla="*/ 3072984 w 4289734"/>
                <a:gd name="connsiteY10" fmla="*/ 1275986 h 1275986"/>
                <a:gd name="connsiteX11" fmla="*/ 2961006 w 4289734"/>
                <a:gd name="connsiteY11" fmla="*/ 846009 h 1275986"/>
                <a:gd name="connsiteX12" fmla="*/ 81967 w 4289734"/>
                <a:gd name="connsiteY12" fmla="*/ 832479 h 1275986"/>
                <a:gd name="connsiteX13" fmla="*/ 1797244 w 4289734"/>
                <a:gd name="connsiteY13" fmla="*/ 386492 h 1275986"/>
                <a:gd name="connsiteX14" fmla="*/ 0 w 4289734"/>
                <a:gd name="connsiteY14" fmla="*/ 16823 h 1275986"/>
                <a:gd name="connsiteX15" fmla="*/ 3908459 w 4289734"/>
                <a:gd name="connsiteY15" fmla="*/ 3540 h 1275986"/>
                <a:gd name="connsiteX16" fmla="*/ 3978576 w 4289734"/>
                <a:gd name="connsiteY16" fmla="*/ 0 h 1275986"/>
                <a:gd name="connsiteX0" fmla="*/ 3978576 w 4289734"/>
                <a:gd name="connsiteY0" fmla="*/ 0 h 1275986"/>
                <a:gd name="connsiteX1" fmla="*/ 4201564 w 4289734"/>
                <a:gd name="connsiteY1" fmla="*/ 320438 h 1275986"/>
                <a:gd name="connsiteX2" fmla="*/ 4212873 w 4289734"/>
                <a:gd name="connsiteY2" fmla="*/ 297223 h 1275986"/>
                <a:gd name="connsiteX3" fmla="*/ 4215375 w 4289734"/>
                <a:gd name="connsiteY3" fmla="*/ 345393 h 1275986"/>
                <a:gd name="connsiteX4" fmla="*/ 4247439 w 4289734"/>
                <a:gd name="connsiteY4" fmla="*/ 390680 h 1275986"/>
                <a:gd name="connsiteX5" fmla="*/ 4289734 w 4289734"/>
                <a:gd name="connsiteY5" fmla="*/ 498496 h 1275986"/>
                <a:gd name="connsiteX6" fmla="*/ 3972399 w 4289734"/>
                <a:gd name="connsiteY6" fmla="*/ 818703 h 1275986"/>
                <a:gd name="connsiteX7" fmla="*/ 3908934 w 4289734"/>
                <a:gd name="connsiteY7" fmla="*/ 855185 h 1275986"/>
                <a:gd name="connsiteX8" fmla="*/ 3850311 w 4289734"/>
                <a:gd name="connsiteY8" fmla="*/ 874940 h 1275986"/>
                <a:gd name="connsiteX9" fmla="*/ 3119255 w 4289734"/>
                <a:gd name="connsiteY9" fmla="*/ 1229879 h 1275986"/>
                <a:gd name="connsiteX10" fmla="*/ 3072984 w 4289734"/>
                <a:gd name="connsiteY10" fmla="*/ 1275986 h 1275986"/>
                <a:gd name="connsiteX11" fmla="*/ 2961006 w 4289734"/>
                <a:gd name="connsiteY11" fmla="*/ 846009 h 1275986"/>
                <a:gd name="connsiteX12" fmla="*/ 81967 w 4289734"/>
                <a:gd name="connsiteY12" fmla="*/ 832479 h 1275986"/>
                <a:gd name="connsiteX13" fmla="*/ 882606 w 4289734"/>
                <a:gd name="connsiteY13" fmla="*/ 378648 h 1275986"/>
                <a:gd name="connsiteX14" fmla="*/ 0 w 4289734"/>
                <a:gd name="connsiteY14" fmla="*/ 16823 h 1275986"/>
                <a:gd name="connsiteX15" fmla="*/ 3908459 w 4289734"/>
                <a:gd name="connsiteY15" fmla="*/ 3540 h 1275986"/>
                <a:gd name="connsiteX16" fmla="*/ 3978576 w 4289734"/>
                <a:gd name="connsiteY16" fmla="*/ 0 h 1275986"/>
                <a:gd name="connsiteX0" fmla="*/ 3978576 w 4289734"/>
                <a:gd name="connsiteY0" fmla="*/ 38082 h 1314068"/>
                <a:gd name="connsiteX1" fmla="*/ 4201564 w 4289734"/>
                <a:gd name="connsiteY1" fmla="*/ 358520 h 1314068"/>
                <a:gd name="connsiteX2" fmla="*/ 4212873 w 4289734"/>
                <a:gd name="connsiteY2" fmla="*/ 335305 h 1314068"/>
                <a:gd name="connsiteX3" fmla="*/ 4215375 w 4289734"/>
                <a:gd name="connsiteY3" fmla="*/ 383475 h 1314068"/>
                <a:gd name="connsiteX4" fmla="*/ 4247439 w 4289734"/>
                <a:gd name="connsiteY4" fmla="*/ 428762 h 1314068"/>
                <a:gd name="connsiteX5" fmla="*/ 4289734 w 4289734"/>
                <a:gd name="connsiteY5" fmla="*/ 536578 h 1314068"/>
                <a:gd name="connsiteX6" fmla="*/ 3972399 w 4289734"/>
                <a:gd name="connsiteY6" fmla="*/ 856785 h 1314068"/>
                <a:gd name="connsiteX7" fmla="*/ 3908934 w 4289734"/>
                <a:gd name="connsiteY7" fmla="*/ 893267 h 1314068"/>
                <a:gd name="connsiteX8" fmla="*/ 3850311 w 4289734"/>
                <a:gd name="connsiteY8" fmla="*/ 913022 h 1314068"/>
                <a:gd name="connsiteX9" fmla="*/ 3119255 w 4289734"/>
                <a:gd name="connsiteY9" fmla="*/ 1267961 h 1314068"/>
                <a:gd name="connsiteX10" fmla="*/ 3072984 w 4289734"/>
                <a:gd name="connsiteY10" fmla="*/ 1314068 h 1314068"/>
                <a:gd name="connsiteX11" fmla="*/ 2961006 w 4289734"/>
                <a:gd name="connsiteY11" fmla="*/ 884091 h 1314068"/>
                <a:gd name="connsiteX12" fmla="*/ 81967 w 4289734"/>
                <a:gd name="connsiteY12" fmla="*/ 870561 h 1314068"/>
                <a:gd name="connsiteX13" fmla="*/ 882606 w 4289734"/>
                <a:gd name="connsiteY13" fmla="*/ 416730 h 1314068"/>
                <a:gd name="connsiteX14" fmla="*/ 0 w 4289734"/>
                <a:gd name="connsiteY14" fmla="*/ 0 h 1314068"/>
                <a:gd name="connsiteX15" fmla="*/ 3908459 w 4289734"/>
                <a:gd name="connsiteY15" fmla="*/ 41622 h 1314068"/>
                <a:gd name="connsiteX16" fmla="*/ 3978576 w 4289734"/>
                <a:gd name="connsiteY16" fmla="*/ 38082 h 1314068"/>
                <a:gd name="connsiteX0" fmla="*/ 3896609 w 4207767"/>
                <a:gd name="connsiteY0" fmla="*/ 22395 h 1298381"/>
                <a:gd name="connsiteX1" fmla="*/ 4119597 w 4207767"/>
                <a:gd name="connsiteY1" fmla="*/ 342833 h 1298381"/>
                <a:gd name="connsiteX2" fmla="*/ 4130906 w 4207767"/>
                <a:gd name="connsiteY2" fmla="*/ 319618 h 1298381"/>
                <a:gd name="connsiteX3" fmla="*/ 4133408 w 4207767"/>
                <a:gd name="connsiteY3" fmla="*/ 367788 h 1298381"/>
                <a:gd name="connsiteX4" fmla="*/ 4165472 w 4207767"/>
                <a:gd name="connsiteY4" fmla="*/ 413075 h 1298381"/>
                <a:gd name="connsiteX5" fmla="*/ 4207767 w 4207767"/>
                <a:gd name="connsiteY5" fmla="*/ 520891 h 1298381"/>
                <a:gd name="connsiteX6" fmla="*/ 3890432 w 4207767"/>
                <a:gd name="connsiteY6" fmla="*/ 841098 h 1298381"/>
                <a:gd name="connsiteX7" fmla="*/ 3826967 w 4207767"/>
                <a:gd name="connsiteY7" fmla="*/ 877580 h 1298381"/>
                <a:gd name="connsiteX8" fmla="*/ 3768344 w 4207767"/>
                <a:gd name="connsiteY8" fmla="*/ 897335 h 1298381"/>
                <a:gd name="connsiteX9" fmla="*/ 3037288 w 4207767"/>
                <a:gd name="connsiteY9" fmla="*/ 1252274 h 1298381"/>
                <a:gd name="connsiteX10" fmla="*/ 2991017 w 4207767"/>
                <a:gd name="connsiteY10" fmla="*/ 1298381 h 1298381"/>
                <a:gd name="connsiteX11" fmla="*/ 2879039 w 4207767"/>
                <a:gd name="connsiteY11" fmla="*/ 868404 h 1298381"/>
                <a:gd name="connsiteX12" fmla="*/ 0 w 4207767"/>
                <a:gd name="connsiteY12" fmla="*/ 854874 h 1298381"/>
                <a:gd name="connsiteX13" fmla="*/ 800639 w 4207767"/>
                <a:gd name="connsiteY13" fmla="*/ 401043 h 1298381"/>
                <a:gd name="connsiteX14" fmla="*/ 128400 w 4207767"/>
                <a:gd name="connsiteY14" fmla="*/ 0 h 1298381"/>
                <a:gd name="connsiteX15" fmla="*/ 3826492 w 4207767"/>
                <a:gd name="connsiteY15" fmla="*/ 25935 h 1298381"/>
                <a:gd name="connsiteX16" fmla="*/ 3896609 w 4207767"/>
                <a:gd name="connsiteY16" fmla="*/ 22395 h 1298381"/>
                <a:gd name="connsiteX0" fmla="*/ 3768560 w 4079718"/>
                <a:gd name="connsiteY0" fmla="*/ 22395 h 1298381"/>
                <a:gd name="connsiteX1" fmla="*/ 3991548 w 4079718"/>
                <a:gd name="connsiteY1" fmla="*/ 342833 h 1298381"/>
                <a:gd name="connsiteX2" fmla="*/ 4002857 w 4079718"/>
                <a:gd name="connsiteY2" fmla="*/ 319618 h 1298381"/>
                <a:gd name="connsiteX3" fmla="*/ 4005359 w 4079718"/>
                <a:gd name="connsiteY3" fmla="*/ 367788 h 1298381"/>
                <a:gd name="connsiteX4" fmla="*/ 4037423 w 4079718"/>
                <a:gd name="connsiteY4" fmla="*/ 413075 h 1298381"/>
                <a:gd name="connsiteX5" fmla="*/ 4079718 w 4079718"/>
                <a:gd name="connsiteY5" fmla="*/ 520891 h 1298381"/>
                <a:gd name="connsiteX6" fmla="*/ 3762383 w 4079718"/>
                <a:gd name="connsiteY6" fmla="*/ 841098 h 1298381"/>
                <a:gd name="connsiteX7" fmla="*/ 3698918 w 4079718"/>
                <a:gd name="connsiteY7" fmla="*/ 877580 h 1298381"/>
                <a:gd name="connsiteX8" fmla="*/ 3640295 w 4079718"/>
                <a:gd name="connsiteY8" fmla="*/ 897335 h 1298381"/>
                <a:gd name="connsiteX9" fmla="*/ 2909239 w 4079718"/>
                <a:gd name="connsiteY9" fmla="*/ 1252274 h 1298381"/>
                <a:gd name="connsiteX10" fmla="*/ 2862968 w 4079718"/>
                <a:gd name="connsiteY10" fmla="*/ 1298381 h 1298381"/>
                <a:gd name="connsiteX11" fmla="*/ 2750990 w 4079718"/>
                <a:gd name="connsiteY11" fmla="*/ 868404 h 1298381"/>
                <a:gd name="connsiteX12" fmla="*/ 0 w 4079718"/>
                <a:gd name="connsiteY12" fmla="*/ 854874 h 1298381"/>
                <a:gd name="connsiteX13" fmla="*/ 672590 w 4079718"/>
                <a:gd name="connsiteY13" fmla="*/ 401043 h 1298381"/>
                <a:gd name="connsiteX14" fmla="*/ 351 w 4079718"/>
                <a:gd name="connsiteY14" fmla="*/ 0 h 1298381"/>
                <a:gd name="connsiteX15" fmla="*/ 3698443 w 4079718"/>
                <a:gd name="connsiteY15" fmla="*/ 25935 h 1298381"/>
                <a:gd name="connsiteX16" fmla="*/ 3768560 w 4079718"/>
                <a:gd name="connsiteY16" fmla="*/ 22395 h 129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079718" h="1298381">
                  <a:moveTo>
                    <a:pt x="3768560" y="22395"/>
                  </a:moveTo>
                  <a:lnTo>
                    <a:pt x="3991548" y="342833"/>
                  </a:lnTo>
                  <a:lnTo>
                    <a:pt x="4002857" y="319618"/>
                  </a:lnTo>
                  <a:cubicBezTo>
                    <a:pt x="3987376" y="350770"/>
                    <a:pt x="4020840" y="336636"/>
                    <a:pt x="4005359" y="367788"/>
                  </a:cubicBezTo>
                  <a:cubicBezTo>
                    <a:pt x="4040810" y="406297"/>
                    <a:pt x="4001972" y="374566"/>
                    <a:pt x="4037423" y="413075"/>
                  </a:cubicBezTo>
                  <a:lnTo>
                    <a:pt x="4079718" y="520891"/>
                  </a:lnTo>
                  <a:lnTo>
                    <a:pt x="3762383" y="841098"/>
                  </a:lnTo>
                  <a:lnTo>
                    <a:pt x="3698918" y="877580"/>
                  </a:lnTo>
                  <a:lnTo>
                    <a:pt x="3640295" y="897335"/>
                  </a:lnTo>
                  <a:cubicBezTo>
                    <a:pt x="3373722" y="951884"/>
                    <a:pt x="3076146" y="1050029"/>
                    <a:pt x="2909239" y="1252274"/>
                  </a:cubicBezTo>
                  <a:lnTo>
                    <a:pt x="2862968" y="1298381"/>
                  </a:lnTo>
                  <a:lnTo>
                    <a:pt x="2750990" y="868404"/>
                  </a:lnTo>
                  <a:lnTo>
                    <a:pt x="0" y="854874"/>
                  </a:lnTo>
                  <a:lnTo>
                    <a:pt x="672590" y="401043"/>
                  </a:lnTo>
                  <a:lnTo>
                    <a:pt x="351" y="0"/>
                  </a:lnTo>
                  <a:lnTo>
                    <a:pt x="3698443" y="25935"/>
                  </a:lnTo>
                  <a:lnTo>
                    <a:pt x="3768560" y="22395"/>
                  </a:lnTo>
                  <a:close/>
                </a:path>
              </a:pathLst>
            </a:custGeom>
            <a:solidFill>
              <a:srgbClr val="007E7B"/>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71418" tIns="71418" rIns="71418" bIns="71418" numCol="1" spcCol="38100" rtlCol="0" anchor="ctr">
              <a:noAutofit/>
            </a:bodyPr>
            <a:lstStyle/>
            <a:p>
              <a:pPr marL="0" marR="0" lvl="0" indent="0" algn="ctr" defTabSz="821285" rtl="0" eaLnBrk="1" fontAlgn="auto" latinLnBrk="0" hangingPunct="0">
                <a:lnSpc>
                  <a:spcPct val="100000"/>
                </a:lnSpc>
                <a:spcBef>
                  <a:spcPts val="0"/>
                </a:spcBef>
                <a:spcAft>
                  <a:spcPts val="0"/>
                </a:spcAft>
                <a:buClrTx/>
                <a:buSzTx/>
                <a:buFontTx/>
                <a:buNone/>
                <a:tabLst/>
                <a:defRPr/>
              </a:pPr>
              <a:endParaRPr kumimoji="0" lang="en-US" sz="3199" b="1" i="0" u="none" strike="noStrike" kern="1200" cap="none" spc="0" normalizeH="0" baseline="0" noProof="0">
                <a:ln>
                  <a:noFill/>
                </a:ln>
                <a:solidFill>
                  <a:srgbClr val="FFFFFF"/>
                </a:solidFill>
                <a:effectLst/>
                <a:uLnTx/>
                <a:uFillTx/>
                <a:latin typeface="Arial" panose="020B0604020202020204"/>
                <a:ea typeface="Gotham" charset="0"/>
                <a:cs typeface="Gotham" charset="0"/>
                <a:sym typeface="Helvetica Light"/>
              </a:endParaRPr>
            </a:p>
          </p:txBody>
        </p:sp>
        <p:sp>
          <p:nvSpPr>
            <p:cNvPr id="62" name="Isosceles Triangle 61">
              <a:extLst>
                <a:ext uri="{FF2B5EF4-FFF2-40B4-BE49-F238E27FC236}">
                  <a16:creationId xmlns:a16="http://schemas.microsoft.com/office/drawing/2014/main" id="{9B163F15-53E5-74F0-BE42-2B578A8471F8}"/>
                </a:ext>
              </a:extLst>
            </p:cNvPr>
            <p:cNvSpPr/>
            <p:nvPr/>
          </p:nvSpPr>
          <p:spPr>
            <a:xfrm rot="14459675">
              <a:off x="5808260" y="1904475"/>
              <a:ext cx="626140" cy="544352"/>
            </a:xfrm>
            <a:prstGeom prst="triangle">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02E48"/>
                </a:solidFill>
                <a:effectLst/>
                <a:uLnTx/>
                <a:uFillTx/>
                <a:latin typeface="Volte"/>
                <a:ea typeface="+mn-ea"/>
                <a:cs typeface="+mn-cs"/>
              </a:endParaRPr>
            </a:p>
          </p:txBody>
        </p:sp>
      </p:grpSp>
      <p:sp>
        <p:nvSpPr>
          <p:cNvPr id="42" name="TextBox 41">
            <a:extLst>
              <a:ext uri="{FF2B5EF4-FFF2-40B4-BE49-F238E27FC236}">
                <a16:creationId xmlns:a16="http://schemas.microsoft.com/office/drawing/2014/main" id="{BD6055F4-F52E-B092-7EF8-768B005E8740}"/>
              </a:ext>
            </a:extLst>
          </p:cNvPr>
          <p:cNvSpPr txBox="1"/>
          <p:nvPr/>
        </p:nvSpPr>
        <p:spPr>
          <a:xfrm>
            <a:off x="3519896" y="2063934"/>
            <a:ext cx="2577455"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Volte Semibold" panose="00000700000000000000" pitchFamily="50" charset="0"/>
                <a:ea typeface="+mn-ea"/>
                <a:cs typeface="+mn-cs"/>
              </a:rPr>
              <a:t>1. HUNT</a:t>
            </a:r>
          </a:p>
        </p:txBody>
      </p:sp>
      <p:sp>
        <p:nvSpPr>
          <p:cNvPr id="51" name="object 4">
            <a:extLst>
              <a:ext uri="{FF2B5EF4-FFF2-40B4-BE49-F238E27FC236}">
                <a16:creationId xmlns:a16="http://schemas.microsoft.com/office/drawing/2014/main" id="{30025284-EAEC-7D56-6C00-CCAC529CA513}"/>
              </a:ext>
            </a:extLst>
          </p:cNvPr>
          <p:cNvSpPr txBox="1"/>
          <p:nvPr/>
        </p:nvSpPr>
        <p:spPr>
          <a:xfrm>
            <a:off x="-1" y="1362063"/>
            <a:ext cx="2483001" cy="1927707"/>
          </a:xfrm>
          <a:prstGeom prst="rect">
            <a:avLst/>
          </a:prstGeom>
        </p:spPr>
        <p:txBody>
          <a:bodyPr vert="horz" wrap="square" lIns="0" tIns="3810" rIns="0" bIns="0" rtlCol="0" anchor="ctr">
            <a:spAutoFit/>
          </a:bodyPr>
          <a:lstStyle/>
          <a:p>
            <a:pPr marL="12700" marR="5080" lvl="0" indent="0" algn="r" defTabSz="914400" rtl="0" eaLnBrk="1" fontAlgn="auto" latinLnBrk="0" hangingPunct="1">
              <a:lnSpc>
                <a:spcPct val="118300"/>
              </a:lnSpc>
              <a:spcBef>
                <a:spcPts val="600"/>
              </a:spcBef>
              <a:spcAft>
                <a:spcPts val="0"/>
              </a:spcAft>
              <a:buClrTx/>
              <a:buSzTx/>
              <a:buFontTx/>
              <a:buNone/>
              <a:tabLst/>
              <a:defRPr/>
            </a:pPr>
            <a:r>
              <a:rPr kumimoji="0" lang="en-US" sz="1400" b="1" i="0" u="sng" strike="noStrike" kern="1200" cap="none" spc="0" normalizeH="0" baseline="0" noProof="0">
                <a:ln>
                  <a:noFill/>
                </a:ln>
                <a:solidFill>
                  <a:srgbClr val="FFFFFF"/>
                </a:solidFill>
                <a:effectLst/>
                <a:uLnTx/>
                <a:uFillTx/>
                <a:latin typeface="Volte"/>
                <a:ea typeface="+mn-ea"/>
                <a:cs typeface="+mn-cs"/>
              </a:rPr>
              <a:t>1. HUNT</a:t>
            </a:r>
          </a:p>
          <a:p>
            <a:pPr marL="184150" marR="5080" lvl="0" indent="-171450" algn="r" defTabSz="914400" rtl="0" eaLnBrk="1" fontAlgn="auto" latinLnBrk="0" hangingPunct="1">
              <a:lnSpc>
                <a:spcPct val="1183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olte"/>
                <a:ea typeface="+mn-ea"/>
                <a:cs typeface="+mn-cs"/>
              </a:rPr>
              <a:t>Assess current-state process, capabilities, and pain points</a:t>
            </a:r>
          </a:p>
          <a:p>
            <a:pPr marL="184150" marR="5080" lvl="0" indent="-171450" algn="r" defTabSz="914400" rtl="0" eaLnBrk="1" fontAlgn="auto" latinLnBrk="0" hangingPunct="1">
              <a:lnSpc>
                <a:spcPct val="118300"/>
              </a:lnSpc>
              <a:spcBef>
                <a:spcPts val="600"/>
              </a:spcBef>
              <a:spcAft>
                <a:spcPts val="0"/>
              </a:spcAft>
              <a:buClrTx/>
              <a:buSzTx/>
              <a:buFont typeface="Arial" panose="020B0604020202020204" pitchFamily="34" charset="0"/>
              <a:buChar char="•"/>
              <a:tabLst/>
              <a:defRPr/>
            </a:pPr>
            <a:r>
              <a:rPr kumimoji="0" lang="en-US" sz="1400" b="0" i="0" u="none" strike="noStrike" kern="1200" cap="none" spc="0" normalizeH="0" baseline="0" noProof="0">
                <a:ln>
                  <a:noFill/>
                </a:ln>
                <a:solidFill>
                  <a:srgbClr val="FFFFFF"/>
                </a:solidFill>
                <a:effectLst/>
                <a:uLnTx/>
                <a:uFillTx/>
                <a:latin typeface="Volte"/>
                <a:ea typeface="+mn-ea"/>
                <a:cs typeface="+mn-cs"/>
              </a:rPr>
              <a:t>Brainstorm and prioritize agentic opportunities (i.e., concepts)</a:t>
            </a:r>
          </a:p>
        </p:txBody>
      </p:sp>
    </p:spTree>
    <p:extLst>
      <p:ext uri="{BB962C8B-B14F-4D97-AF65-F5344CB8AC3E}">
        <p14:creationId xmlns:p14="http://schemas.microsoft.com/office/powerpoint/2010/main" val="37763536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CC1476-17FF-F403-5239-BA4A20266628}"/>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A0F37E3B-B8F5-65D8-3C9C-88CE142D51B2}"/>
              </a:ext>
            </a:extLst>
          </p:cNvPr>
          <p:cNvGraphicFramePr>
            <a:graphicFrameLocks noChangeAspect="1"/>
          </p:cNvGraphicFramePr>
          <p:nvPr>
            <p:custDataLst>
              <p:tags r:id="rId1"/>
            </p:custDataLst>
            <p:extLst>
              <p:ext uri="{D42A27DB-BD31-4B8C-83A1-F6EECF244321}">
                <p14:modId xmlns:p14="http://schemas.microsoft.com/office/powerpoint/2010/main" val="32942066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3" imgW="405" imgH="405" progId="TCLayout.ActiveDocument.1">
                  <p:embed/>
                </p:oleObj>
              </mc:Choice>
              <mc:Fallback>
                <p:oleObj name="think-cell Slide" r:id="rId3" imgW="405" imgH="405" progId="TCLayout.ActiveDocument.1">
                  <p:embed/>
                  <p:pic>
                    <p:nvPicPr>
                      <p:cNvPr id="5" name="think-cell data - do not delete" hidden="1">
                        <a:extLst>
                          <a:ext uri="{FF2B5EF4-FFF2-40B4-BE49-F238E27FC236}">
                            <a16:creationId xmlns:a16="http://schemas.microsoft.com/office/drawing/2014/main" id="{A0F37E3B-B8F5-65D8-3C9C-88CE142D51B2}"/>
                          </a:ext>
                        </a:extLst>
                      </p:cNvPr>
                      <p:cNvPicPr/>
                      <p:nvPr/>
                    </p:nvPicPr>
                    <p:blipFill>
                      <a:blip r:embed="rId4"/>
                      <a:stretch>
                        <a:fillRect/>
                      </a:stretch>
                    </p:blipFill>
                    <p:spPr>
                      <a:xfrm>
                        <a:off x="1588" y="1588"/>
                        <a:ext cx="1588" cy="1588"/>
                      </a:xfrm>
                      <a:prstGeom prst="rect">
                        <a:avLst/>
                      </a:prstGeom>
                    </p:spPr>
                  </p:pic>
                </p:oleObj>
              </mc:Fallback>
            </mc:AlternateContent>
          </a:graphicData>
        </a:graphic>
      </p:graphicFrame>
      <p:sp>
        <p:nvSpPr>
          <p:cNvPr id="84" name="Rectangle 83">
            <a:extLst>
              <a:ext uri="{FF2B5EF4-FFF2-40B4-BE49-F238E27FC236}">
                <a16:creationId xmlns:a16="http://schemas.microsoft.com/office/drawing/2014/main" id="{163ABDA0-ABF5-B3EB-F8B8-2959EC6D3D7B}"/>
              </a:ext>
            </a:extLst>
          </p:cNvPr>
          <p:cNvSpPr/>
          <p:nvPr/>
        </p:nvSpPr>
        <p:spPr>
          <a:xfrm>
            <a:off x="498021" y="1165362"/>
            <a:ext cx="5674179" cy="406356"/>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bIns="0" rtlCol="0" anchor="ctr"/>
          <a:lstStyle/>
          <a:p>
            <a:r>
              <a:rPr lang="en-US" sz="1600" b="1">
                <a:solidFill>
                  <a:schemeClr val="tx1"/>
                </a:solidFill>
                <a:latin typeface="Volte Semibold" panose="00000700000000000000" pitchFamily="50" charset="0"/>
              </a:rPr>
              <a:t>Work Activities</a:t>
            </a:r>
          </a:p>
        </p:txBody>
      </p:sp>
      <p:sp>
        <p:nvSpPr>
          <p:cNvPr id="14" name="Rectangle 13">
            <a:extLst>
              <a:ext uri="{FF2B5EF4-FFF2-40B4-BE49-F238E27FC236}">
                <a16:creationId xmlns:a16="http://schemas.microsoft.com/office/drawing/2014/main" id="{56951426-F695-9A43-23C9-D8E242B9CBAD}"/>
              </a:ext>
            </a:extLst>
          </p:cNvPr>
          <p:cNvSpPr/>
          <p:nvPr/>
        </p:nvSpPr>
        <p:spPr>
          <a:xfrm>
            <a:off x="6642709" y="0"/>
            <a:ext cx="554929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Volte" panose="00000500000000000000" pitchFamily="50" charset="0"/>
              <a:ea typeface="+mn-ea"/>
              <a:cs typeface="+mn-cs"/>
            </a:endParaRPr>
          </a:p>
        </p:txBody>
      </p:sp>
      <p:sp>
        <p:nvSpPr>
          <p:cNvPr id="3" name="Title 2">
            <a:extLst>
              <a:ext uri="{FF2B5EF4-FFF2-40B4-BE49-F238E27FC236}">
                <a16:creationId xmlns:a16="http://schemas.microsoft.com/office/drawing/2014/main" id="{A91E6869-5392-4346-9D64-7DC33BABEF4C}"/>
              </a:ext>
            </a:extLst>
          </p:cNvPr>
          <p:cNvSpPr>
            <a:spLocks noGrp="1"/>
          </p:cNvSpPr>
          <p:nvPr>
            <p:ph type="title"/>
          </p:nvPr>
        </p:nvSpPr>
        <p:spPr/>
        <p:txBody>
          <a:bodyPr vert="horz"/>
          <a:lstStyle/>
          <a:p>
            <a:r>
              <a:rPr lang="en-US"/>
              <a:t>Phase 1: Hunt</a:t>
            </a:r>
          </a:p>
        </p:txBody>
      </p:sp>
      <p:sp>
        <p:nvSpPr>
          <p:cNvPr id="12" name="Rectangle 11">
            <a:extLst>
              <a:ext uri="{FF2B5EF4-FFF2-40B4-BE49-F238E27FC236}">
                <a16:creationId xmlns:a16="http://schemas.microsoft.com/office/drawing/2014/main" id="{796B6F44-7EED-495F-5C8A-A287852E16D8}"/>
              </a:ext>
            </a:extLst>
          </p:cNvPr>
          <p:cNvSpPr/>
          <p:nvPr/>
        </p:nvSpPr>
        <p:spPr>
          <a:xfrm>
            <a:off x="7823863" y="288135"/>
            <a:ext cx="3186983" cy="35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strike="noStrike" kern="1200" cap="none" spc="0" normalizeH="0" baseline="0" noProof="0">
                <a:ln>
                  <a:noFill/>
                </a:ln>
                <a:solidFill>
                  <a:schemeClr val="accent1"/>
                </a:solidFill>
                <a:effectLst/>
                <a:uLnTx/>
                <a:uFillTx/>
                <a:latin typeface="Volte Semibold" panose="00000700000000000000" pitchFamily="50" charset="0"/>
              </a:rPr>
              <a:t>Illustrative Deliverables</a:t>
            </a:r>
          </a:p>
        </p:txBody>
      </p:sp>
      <p:sp>
        <p:nvSpPr>
          <p:cNvPr id="83" name="TextBox 82">
            <a:extLst>
              <a:ext uri="{FF2B5EF4-FFF2-40B4-BE49-F238E27FC236}">
                <a16:creationId xmlns:a16="http://schemas.microsoft.com/office/drawing/2014/main" id="{C4C4215D-0031-18F0-8FE6-BAE768E9F7B8}"/>
              </a:ext>
            </a:extLst>
          </p:cNvPr>
          <p:cNvSpPr txBox="1"/>
          <p:nvPr/>
        </p:nvSpPr>
        <p:spPr>
          <a:xfrm>
            <a:off x="498021" y="1713193"/>
            <a:ext cx="5674179" cy="4339650"/>
          </a:xfrm>
          <a:prstGeom prst="rect">
            <a:avLst/>
          </a:prstGeom>
          <a:noFill/>
        </p:spPr>
        <p:txBody>
          <a:bodyPr wrap="square">
            <a:spAutoFit/>
          </a:bodyPr>
          <a:lstStyle/>
          <a:p>
            <a:pPr lvl="0">
              <a:spcAft>
                <a:spcPts val="600"/>
              </a:spcAft>
              <a:defRPr/>
            </a:pPr>
            <a:r>
              <a:rPr lang="en-US" sz="1200">
                <a:latin typeface="Volte Semibold" panose="00000700000000000000" pitchFamily="50" charset="0"/>
              </a:rPr>
              <a:t>Step 1. Current-State Assessment</a:t>
            </a:r>
          </a:p>
          <a:p>
            <a:pPr marL="342900" lvl="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Collect client documentation </a:t>
            </a:r>
            <a:r>
              <a:rPr lang="en-US" sz="1200"/>
              <a:t>(e.g., business strategy, current workflows, data &amp; technology, KPI &amp; governance frameworks)</a:t>
            </a:r>
          </a:p>
          <a:p>
            <a:pPr marL="342900" lvl="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Conduct client stakeholder interviews </a:t>
            </a:r>
            <a:r>
              <a:rPr lang="en-US" sz="1200"/>
              <a:t>to uncover business objectives, pain points and capability / resource gaps</a:t>
            </a:r>
          </a:p>
          <a:p>
            <a:pPr marL="342900" lvl="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Assess current-state process </a:t>
            </a:r>
            <a:r>
              <a:rPr lang="en-US" sz="1200"/>
              <a:t>by mapping existing workflows, data inputs and artifacts, and tech (i.e., tools, platforms)</a:t>
            </a:r>
          </a:p>
          <a:p>
            <a:pPr lvl="0">
              <a:spcAft>
                <a:spcPts val="600"/>
              </a:spcAft>
              <a:defRPr/>
            </a:pPr>
            <a:endParaRPr lang="en-US" sz="1400">
              <a:latin typeface="Volte Semibold" panose="00000700000000000000" pitchFamily="50" charset="0"/>
            </a:endParaRPr>
          </a:p>
          <a:p>
            <a:pPr lvl="0">
              <a:spcAft>
                <a:spcPts val="600"/>
              </a:spcAft>
              <a:defRPr/>
            </a:pPr>
            <a:r>
              <a:rPr lang="en-US" sz="1200">
                <a:latin typeface="Volte Semibold" panose="00000700000000000000" pitchFamily="50" charset="0"/>
              </a:rPr>
              <a:t>Step 2. Opportunity Brainstorm and Prioritization</a:t>
            </a:r>
          </a:p>
          <a:p>
            <a:pPr marL="342900" lvl="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Brainstorm a long list of agentic opportunities </a:t>
            </a:r>
            <a:r>
              <a:rPr lang="en-US" sz="1200"/>
              <a:t>to address the needs and pain points along the current workflow</a:t>
            </a:r>
          </a:p>
          <a:p>
            <a:pPr marL="342900" lvl="0" indent="-342900">
              <a:spcBef>
                <a:spcPts val="600"/>
              </a:spcBef>
              <a:spcAft>
                <a:spcPts val="600"/>
              </a:spcAft>
              <a:buFont typeface="Arial" panose="020B0604020202020204" pitchFamily="34" charset="0"/>
              <a:buChar char="•"/>
              <a:defRPr/>
            </a:pPr>
            <a:r>
              <a:rPr lang="en-US" sz="1200" b="1">
                <a:latin typeface="Volte Semibold" panose="00000700000000000000" pitchFamily="50" charset="0"/>
              </a:rPr>
              <a:t>Develop Concept Cards</a:t>
            </a:r>
            <a:r>
              <a:rPr lang="en-US" sz="1200">
                <a:latin typeface="Volte Semibold" panose="00000700000000000000" pitchFamily="50" charset="0"/>
              </a:rPr>
              <a:t> </a:t>
            </a:r>
            <a:r>
              <a:rPr lang="en-US" sz="1200"/>
              <a:t>that define each agentic opportunity—what it is, why it is valuable, and what is required to enable it (data inputs/outputs, technology, people/resources, and success measures).</a:t>
            </a:r>
          </a:p>
          <a:p>
            <a:pPr marL="342900" lvl="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Prioritize agentic opportunities </a:t>
            </a:r>
            <a:r>
              <a:rPr lang="en-US" sz="1200"/>
              <a:t>by assessing </a:t>
            </a:r>
            <a:r>
              <a:rPr lang="en-US" sz="1200">
                <a:latin typeface="Volte Semibold" panose="00000700000000000000" pitchFamily="50" charset="0"/>
              </a:rPr>
              <a:t>value</a:t>
            </a:r>
            <a:r>
              <a:rPr lang="en-US" sz="1200"/>
              <a:t> (efficiency, effectiveness, strategic alignment) and </a:t>
            </a:r>
            <a:r>
              <a:rPr lang="en-US" sz="1200">
                <a:latin typeface="Volte Semibold" panose="00000700000000000000" pitchFamily="50" charset="0"/>
              </a:rPr>
              <a:t>feasibility</a:t>
            </a:r>
            <a:r>
              <a:rPr lang="en-US" sz="1200"/>
              <a:t> (data &amp; tech readiness, risks &amp; compliance)</a:t>
            </a:r>
          </a:p>
        </p:txBody>
      </p:sp>
    </p:spTree>
    <p:extLst>
      <p:ext uri="{BB962C8B-B14F-4D97-AF65-F5344CB8AC3E}">
        <p14:creationId xmlns:p14="http://schemas.microsoft.com/office/powerpoint/2010/main" val="15728309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9EDA-1002-5A43-40EC-BFA679288983}"/>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DE4B3E2A-4D3A-F818-84CD-5E2241AFF989}"/>
              </a:ext>
            </a:extLst>
          </p:cNvPr>
          <p:cNvGraphicFramePr>
            <a:graphicFrameLocks noChangeAspect="1"/>
          </p:cNvGraphicFramePr>
          <p:nvPr>
            <p:custDataLst>
              <p:tags r:id="rId1"/>
            </p:custDataLst>
            <p:extLst>
              <p:ext uri="{D42A27DB-BD31-4B8C-83A1-F6EECF244321}">
                <p14:modId xmlns:p14="http://schemas.microsoft.com/office/powerpoint/2010/main" val="179970740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5" imgH="405" progId="TCLayout.ActiveDocument.1">
                  <p:embed/>
                </p:oleObj>
              </mc:Choice>
              <mc:Fallback>
                <p:oleObj name="think-cell Slide" r:id="rId4" imgW="405" imgH="405" progId="TCLayout.ActiveDocument.1">
                  <p:embed/>
                  <p:pic>
                    <p:nvPicPr>
                      <p:cNvPr id="5" name="think-cell data - do not delete" hidden="1">
                        <a:extLst>
                          <a:ext uri="{FF2B5EF4-FFF2-40B4-BE49-F238E27FC236}">
                            <a16:creationId xmlns:a16="http://schemas.microsoft.com/office/drawing/2014/main" id="{DE4B3E2A-4D3A-F818-84CD-5E2241AFF989}"/>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4" name="Rectangle 83">
            <a:extLst>
              <a:ext uri="{FF2B5EF4-FFF2-40B4-BE49-F238E27FC236}">
                <a16:creationId xmlns:a16="http://schemas.microsoft.com/office/drawing/2014/main" id="{64B8FD2F-34DA-27DC-C808-B92C4A982D40}"/>
              </a:ext>
            </a:extLst>
          </p:cNvPr>
          <p:cNvSpPr/>
          <p:nvPr/>
        </p:nvSpPr>
        <p:spPr>
          <a:xfrm>
            <a:off x="498021" y="1165362"/>
            <a:ext cx="5674179" cy="406356"/>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bIns="0" rtlCol="0" anchor="ctr"/>
          <a:lstStyle/>
          <a:p>
            <a:r>
              <a:rPr lang="en-US" sz="1600" b="1">
                <a:solidFill>
                  <a:schemeClr val="tx1"/>
                </a:solidFill>
                <a:latin typeface="Volte Semibold" panose="00000700000000000000" pitchFamily="50" charset="0"/>
              </a:rPr>
              <a:t>Work Activities</a:t>
            </a:r>
          </a:p>
        </p:txBody>
      </p:sp>
      <p:sp>
        <p:nvSpPr>
          <p:cNvPr id="14" name="Rectangle 13">
            <a:extLst>
              <a:ext uri="{FF2B5EF4-FFF2-40B4-BE49-F238E27FC236}">
                <a16:creationId xmlns:a16="http://schemas.microsoft.com/office/drawing/2014/main" id="{F94D7951-6E65-E196-1025-07D00E8E8530}"/>
              </a:ext>
            </a:extLst>
          </p:cNvPr>
          <p:cNvSpPr/>
          <p:nvPr/>
        </p:nvSpPr>
        <p:spPr>
          <a:xfrm>
            <a:off x="6642709" y="0"/>
            <a:ext cx="554929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Volte" panose="00000500000000000000" pitchFamily="50" charset="0"/>
              <a:ea typeface="+mn-ea"/>
              <a:cs typeface="+mn-cs"/>
            </a:endParaRPr>
          </a:p>
        </p:txBody>
      </p:sp>
      <p:sp>
        <p:nvSpPr>
          <p:cNvPr id="3" name="Title 2">
            <a:extLst>
              <a:ext uri="{FF2B5EF4-FFF2-40B4-BE49-F238E27FC236}">
                <a16:creationId xmlns:a16="http://schemas.microsoft.com/office/drawing/2014/main" id="{EE0EDBBA-90AE-055E-2453-68A4AD23C01C}"/>
              </a:ext>
            </a:extLst>
          </p:cNvPr>
          <p:cNvSpPr>
            <a:spLocks noGrp="1"/>
          </p:cNvSpPr>
          <p:nvPr>
            <p:ph type="title"/>
          </p:nvPr>
        </p:nvSpPr>
        <p:spPr/>
        <p:txBody>
          <a:bodyPr vert="horz"/>
          <a:lstStyle/>
          <a:p>
            <a:r>
              <a:rPr lang="en-US"/>
              <a:t>Phase 2A: Shape</a:t>
            </a:r>
          </a:p>
        </p:txBody>
      </p:sp>
      <p:sp>
        <p:nvSpPr>
          <p:cNvPr id="12" name="Rectangle 11">
            <a:extLst>
              <a:ext uri="{FF2B5EF4-FFF2-40B4-BE49-F238E27FC236}">
                <a16:creationId xmlns:a16="http://schemas.microsoft.com/office/drawing/2014/main" id="{C4B789DB-D7D0-F7A7-35FB-D0E07E3292E5}"/>
              </a:ext>
            </a:extLst>
          </p:cNvPr>
          <p:cNvSpPr/>
          <p:nvPr/>
        </p:nvSpPr>
        <p:spPr>
          <a:xfrm>
            <a:off x="7823863" y="288135"/>
            <a:ext cx="3186983" cy="35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strike="noStrike" kern="1200" cap="none" spc="0" normalizeH="0" baseline="0" noProof="0">
                <a:ln>
                  <a:noFill/>
                </a:ln>
                <a:solidFill>
                  <a:schemeClr val="accent1"/>
                </a:solidFill>
                <a:effectLst/>
                <a:uLnTx/>
                <a:uFillTx/>
                <a:latin typeface="Volte Semibold" panose="00000700000000000000" pitchFamily="50" charset="0"/>
              </a:rPr>
              <a:t>Illustrative Deliverables</a:t>
            </a:r>
          </a:p>
        </p:txBody>
      </p:sp>
      <p:sp>
        <p:nvSpPr>
          <p:cNvPr id="83" name="TextBox 82">
            <a:extLst>
              <a:ext uri="{FF2B5EF4-FFF2-40B4-BE49-F238E27FC236}">
                <a16:creationId xmlns:a16="http://schemas.microsoft.com/office/drawing/2014/main" id="{1CF42991-65FC-2DB7-5C26-A0FF53B0CDA8}"/>
              </a:ext>
            </a:extLst>
          </p:cNvPr>
          <p:cNvSpPr txBox="1"/>
          <p:nvPr/>
        </p:nvSpPr>
        <p:spPr>
          <a:xfrm>
            <a:off x="498021" y="1713193"/>
            <a:ext cx="5674179" cy="4832092"/>
          </a:xfrm>
          <a:prstGeom prst="rect">
            <a:avLst/>
          </a:prstGeom>
          <a:noFill/>
        </p:spPr>
        <p:txBody>
          <a:bodyPr wrap="square">
            <a:spAutoFit/>
          </a:bodyPr>
          <a:lstStyle/>
          <a:p>
            <a:pPr lvl="0">
              <a:spcAft>
                <a:spcPts val="600"/>
              </a:spcAft>
              <a:defRPr/>
            </a:pPr>
            <a:r>
              <a:rPr lang="en-US" sz="1200">
                <a:latin typeface="Volte Semibold" panose="00000700000000000000" pitchFamily="50" charset="0"/>
              </a:rPr>
              <a:t>Step 1. Agentic Architecture &amp; Blueprinting Design</a:t>
            </a:r>
          </a:p>
          <a:p>
            <a:pPr marL="34290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Design agentic architecture </a:t>
            </a:r>
            <a:r>
              <a:rPr lang="en-US" sz="1200">
                <a:latin typeface="+mj-lt"/>
              </a:rPr>
              <a:t>defining how the pieces of the agentic solution fit together:</a:t>
            </a:r>
          </a:p>
          <a:p>
            <a:pPr marL="628650" lvl="1" indent="-171450">
              <a:spcAft>
                <a:spcPts val="600"/>
              </a:spcAft>
              <a:buFontTx/>
              <a:buChar char="-"/>
              <a:defRPr/>
            </a:pPr>
            <a:r>
              <a:rPr lang="en-US" sz="1200">
                <a:latin typeface="Volte "/>
              </a:rPr>
              <a:t>Interaction layer – workflows, agents and interconnections</a:t>
            </a:r>
          </a:p>
          <a:p>
            <a:pPr marL="628650" lvl="1" indent="-171450">
              <a:spcAft>
                <a:spcPts val="600"/>
              </a:spcAft>
              <a:buFontTx/>
              <a:buChar char="-"/>
              <a:defRPr/>
            </a:pPr>
            <a:r>
              <a:rPr lang="en-US" sz="1200">
                <a:latin typeface="Volte "/>
              </a:rPr>
              <a:t>Integration/tooling layer - tools and integrations agent can access</a:t>
            </a:r>
          </a:p>
          <a:p>
            <a:pPr marL="628650" lvl="1" indent="-171450">
              <a:spcAft>
                <a:spcPts val="600"/>
              </a:spcAft>
              <a:buFontTx/>
              <a:buChar char="-"/>
              <a:defRPr/>
            </a:pPr>
            <a:r>
              <a:rPr lang="en-US" sz="1200">
                <a:latin typeface="Volte "/>
              </a:rPr>
              <a:t>Data &amp; inputs layer – files or databases that the tools and integrations connect to</a:t>
            </a:r>
          </a:p>
          <a:p>
            <a:pPr marL="342900" indent="-342900">
              <a:spcBef>
                <a:spcPts val="600"/>
              </a:spcBef>
              <a:spcAft>
                <a:spcPts val="600"/>
              </a:spcAft>
              <a:buFont typeface="Arial" panose="020B0604020202020204" pitchFamily="34" charset="0"/>
              <a:buChar char="•"/>
              <a:defRPr/>
            </a:pPr>
            <a:r>
              <a:rPr lang="en-US" sz="1200"/>
              <a:t>Develop an </a:t>
            </a:r>
            <a:r>
              <a:rPr lang="en-US" sz="1200" b="1">
                <a:latin typeface="Volte Semibold" panose="00000700000000000000" pitchFamily="50" charset="0"/>
              </a:rPr>
              <a:t>agentic experience blueprint</a:t>
            </a:r>
            <a:r>
              <a:rPr lang="en-US" sz="1200">
                <a:latin typeface="Volte Semibold" panose="00000700000000000000" pitchFamily="50" charset="0"/>
              </a:rPr>
              <a:t> </a:t>
            </a:r>
            <a:r>
              <a:rPr lang="en-US" sz="1200"/>
              <a:t>detailing how humans and agentic systems work together across the workflow:</a:t>
            </a:r>
          </a:p>
          <a:p>
            <a:pPr marL="628650" lvl="1" indent="-171450">
              <a:spcAft>
                <a:spcPts val="600"/>
              </a:spcAft>
              <a:buFontTx/>
              <a:buChar char="-"/>
              <a:defRPr/>
            </a:pPr>
            <a:r>
              <a:rPr lang="en-US" sz="1200">
                <a:latin typeface="Volte "/>
              </a:rPr>
              <a:t>Core process steps</a:t>
            </a:r>
          </a:p>
          <a:p>
            <a:pPr marL="628650" lvl="1" indent="-171450">
              <a:spcAft>
                <a:spcPts val="600"/>
              </a:spcAft>
              <a:buFontTx/>
              <a:buChar char="-"/>
              <a:defRPr/>
            </a:pPr>
            <a:r>
              <a:rPr lang="en-US" sz="1200">
                <a:latin typeface="Volte "/>
              </a:rPr>
              <a:t>Human and agent actions and interactions </a:t>
            </a:r>
          </a:p>
          <a:p>
            <a:pPr marL="628650" lvl="1" indent="-171450">
              <a:spcAft>
                <a:spcPts val="600"/>
              </a:spcAft>
              <a:buFontTx/>
              <a:buChar char="-"/>
              <a:defRPr/>
            </a:pPr>
            <a:r>
              <a:rPr lang="en-US" sz="1200">
                <a:latin typeface="Volte "/>
              </a:rPr>
              <a:t>Inputs, outputs and tooling &amp; integration</a:t>
            </a:r>
            <a:endParaRPr lang="en-US" sz="1400">
              <a:latin typeface="Volte Semibold" panose="00000700000000000000" pitchFamily="50" charset="0"/>
            </a:endParaRPr>
          </a:p>
          <a:p>
            <a:pPr lvl="0">
              <a:spcAft>
                <a:spcPts val="600"/>
              </a:spcAft>
              <a:defRPr/>
            </a:pPr>
            <a:r>
              <a:rPr lang="en-US" sz="1200">
                <a:latin typeface="Volte Semibold" panose="00000700000000000000" pitchFamily="50" charset="0"/>
              </a:rPr>
              <a:t>Step 2. Product Requirements Documentation</a:t>
            </a:r>
          </a:p>
          <a:p>
            <a:pPr marL="342900" lvl="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Develop product requirements document </a:t>
            </a:r>
            <a:r>
              <a:rPr lang="en-US" sz="1200">
                <a:latin typeface="Volte "/>
              </a:rPr>
              <a:t>including:</a:t>
            </a:r>
          </a:p>
          <a:p>
            <a:pPr marL="628650" lvl="1" indent="-171450">
              <a:spcAft>
                <a:spcPts val="600"/>
              </a:spcAft>
              <a:buFontTx/>
              <a:buChar char="-"/>
              <a:defRPr/>
            </a:pPr>
            <a:r>
              <a:rPr lang="en-US" sz="1200">
                <a:latin typeface="Volte "/>
              </a:rPr>
              <a:t>WHY: the problem statement</a:t>
            </a:r>
          </a:p>
          <a:p>
            <a:pPr marL="628650" lvl="1" indent="-171450">
              <a:spcAft>
                <a:spcPts val="600"/>
              </a:spcAft>
              <a:buFontTx/>
              <a:buChar char="-"/>
              <a:defRPr/>
            </a:pPr>
            <a:r>
              <a:rPr lang="en-US" sz="1200">
                <a:latin typeface="Volte "/>
              </a:rPr>
              <a:t>WHAT: the solution, key layers (data, processing, engagement, and integration), user stories</a:t>
            </a:r>
          </a:p>
          <a:p>
            <a:pPr marL="628650" lvl="1" indent="-171450">
              <a:spcAft>
                <a:spcPts val="600"/>
              </a:spcAft>
              <a:buFontTx/>
              <a:buChar char="-"/>
              <a:defRPr/>
            </a:pPr>
            <a:r>
              <a:rPr lang="en-US" sz="1200">
                <a:latin typeface="Volte "/>
              </a:rPr>
              <a:t>HOW: delivery roadmap, KPIs, team &amp; resources, and risks &amp; mitigation plans</a:t>
            </a:r>
          </a:p>
        </p:txBody>
      </p:sp>
      <p:sp>
        <p:nvSpPr>
          <p:cNvPr id="87" name="Rectangle 86">
            <a:extLst>
              <a:ext uri="{FF2B5EF4-FFF2-40B4-BE49-F238E27FC236}">
                <a16:creationId xmlns:a16="http://schemas.microsoft.com/office/drawing/2014/main" id="{EC93ACE5-F8DA-AB7C-86E5-C5E9D395E5DA}"/>
              </a:ext>
            </a:extLst>
          </p:cNvPr>
          <p:cNvSpPr/>
          <p:nvPr/>
        </p:nvSpPr>
        <p:spPr>
          <a:xfrm>
            <a:off x="7823863" y="1913871"/>
            <a:ext cx="3186983" cy="35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strike="noStrike" kern="1200" cap="none" spc="0" normalizeH="0" baseline="0" noProof="0">
                <a:ln>
                  <a:noFill/>
                </a:ln>
                <a:solidFill>
                  <a:schemeClr val="bg1">
                    <a:lumMod val="50000"/>
                  </a:schemeClr>
                </a:solidFill>
                <a:effectLst/>
                <a:uLnTx/>
                <a:uFillTx/>
                <a:latin typeface="Volte Semibold" panose="00000700000000000000" pitchFamily="50" charset="0"/>
              </a:rPr>
              <a:t>Future-State Agentic Architecture</a:t>
            </a:r>
          </a:p>
        </p:txBody>
      </p:sp>
      <p:sp>
        <p:nvSpPr>
          <p:cNvPr id="89" name="Rectangle 88">
            <a:extLst>
              <a:ext uri="{FF2B5EF4-FFF2-40B4-BE49-F238E27FC236}">
                <a16:creationId xmlns:a16="http://schemas.microsoft.com/office/drawing/2014/main" id="{B4A4A0A2-0CF8-1363-01BE-F69C5894E825}"/>
              </a:ext>
            </a:extLst>
          </p:cNvPr>
          <p:cNvSpPr/>
          <p:nvPr/>
        </p:nvSpPr>
        <p:spPr>
          <a:xfrm>
            <a:off x="7489230" y="3639363"/>
            <a:ext cx="3856249" cy="35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strike="noStrike" kern="1200" cap="none" spc="0" normalizeH="0" baseline="0" noProof="0">
                <a:ln>
                  <a:noFill/>
                </a:ln>
                <a:solidFill>
                  <a:schemeClr val="bg1">
                    <a:lumMod val="50000"/>
                  </a:schemeClr>
                </a:solidFill>
                <a:effectLst/>
                <a:uLnTx/>
                <a:uFillTx/>
                <a:latin typeface="Volte Semibold" panose="00000700000000000000" pitchFamily="50" charset="0"/>
              </a:rPr>
              <a:t>Future-State Agentic Experience Blueprint</a:t>
            </a:r>
          </a:p>
        </p:txBody>
      </p:sp>
      <p:sp>
        <p:nvSpPr>
          <p:cNvPr id="92" name="Rectangle 91">
            <a:extLst>
              <a:ext uri="{FF2B5EF4-FFF2-40B4-BE49-F238E27FC236}">
                <a16:creationId xmlns:a16="http://schemas.microsoft.com/office/drawing/2014/main" id="{9E049C7E-D18F-44EB-ABF9-24D1C89D6143}"/>
              </a:ext>
            </a:extLst>
          </p:cNvPr>
          <p:cNvSpPr/>
          <p:nvPr/>
        </p:nvSpPr>
        <p:spPr>
          <a:xfrm>
            <a:off x="7823863" y="5891145"/>
            <a:ext cx="3186983" cy="35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GB" sz="1400">
                <a:solidFill>
                  <a:schemeClr val="bg1">
                    <a:lumMod val="50000"/>
                  </a:schemeClr>
                </a:solidFill>
                <a:latin typeface="Volte Semibold" panose="00000700000000000000" pitchFamily="50" charset="0"/>
              </a:rPr>
              <a:t>Product Requirements Document</a:t>
            </a:r>
            <a:endParaRPr kumimoji="0" lang="en-GB" sz="1400" b="0" strike="noStrike" kern="1200" cap="none" spc="0" normalizeH="0" baseline="0" noProof="0">
              <a:ln>
                <a:noFill/>
              </a:ln>
              <a:solidFill>
                <a:schemeClr val="bg1">
                  <a:lumMod val="50000"/>
                </a:schemeClr>
              </a:solidFill>
              <a:effectLst/>
              <a:uLnTx/>
              <a:uFillTx/>
              <a:latin typeface="Volte Semibold" panose="00000700000000000000" pitchFamily="50" charset="0"/>
            </a:endParaRPr>
          </a:p>
        </p:txBody>
      </p:sp>
      <p:sp>
        <p:nvSpPr>
          <p:cNvPr id="18" name="TextBox 17">
            <a:extLst>
              <a:ext uri="{FF2B5EF4-FFF2-40B4-BE49-F238E27FC236}">
                <a16:creationId xmlns:a16="http://schemas.microsoft.com/office/drawing/2014/main" id="{66BF07D7-7B36-7F47-A603-91FD54038D6E}"/>
              </a:ext>
            </a:extLst>
          </p:cNvPr>
          <p:cNvSpPr txBox="1"/>
          <p:nvPr/>
        </p:nvSpPr>
        <p:spPr>
          <a:xfrm>
            <a:off x="6642779" y="6314452"/>
            <a:ext cx="5348476" cy="461665"/>
          </a:xfrm>
          <a:prstGeom prst="rect">
            <a:avLst/>
          </a:prstGeom>
          <a:noFill/>
        </p:spPr>
        <p:txBody>
          <a:bodyPr wrap="square" rtlCol="0">
            <a:spAutoFit/>
          </a:bodyPr>
          <a:lstStyle/>
          <a:p>
            <a:r>
              <a:rPr lang="en-US" sz="1200" i="1">
                <a:solidFill>
                  <a:srgbClr val="C00000"/>
                </a:solidFill>
                <a:latin typeface="Volte Semibold" panose="00000700000000000000" pitchFamily="50" charset="0"/>
              </a:rPr>
              <a:t>Note: Deliverables will be continuously refined based on insights from agent build activities and user testing during the Build phase</a:t>
            </a:r>
          </a:p>
        </p:txBody>
      </p:sp>
    </p:spTree>
    <p:extLst>
      <p:ext uri="{BB962C8B-B14F-4D97-AF65-F5344CB8AC3E}">
        <p14:creationId xmlns:p14="http://schemas.microsoft.com/office/powerpoint/2010/main" val="20853630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760BB1-1F07-6E53-F783-44C2F7F39CA6}"/>
            </a:ext>
          </a:extLst>
        </p:cNvPr>
        <p:cNvGrpSpPr/>
        <p:nvPr/>
      </p:nvGrpSpPr>
      <p:grpSpPr>
        <a:xfrm>
          <a:off x="0" y="0"/>
          <a:ext cx="0" cy="0"/>
          <a:chOff x="0" y="0"/>
          <a:chExt cx="0" cy="0"/>
        </a:xfrm>
      </p:grpSpPr>
      <p:graphicFrame>
        <p:nvGraphicFramePr>
          <p:cNvPr id="5" name="think-cell data - do not delete" hidden="1">
            <a:extLst>
              <a:ext uri="{FF2B5EF4-FFF2-40B4-BE49-F238E27FC236}">
                <a16:creationId xmlns:a16="http://schemas.microsoft.com/office/drawing/2014/main" id="{1059C597-F31E-E7FB-4D36-5C6CF91260F0}"/>
              </a:ext>
            </a:extLst>
          </p:cNvPr>
          <p:cNvGraphicFramePr>
            <a:graphicFrameLocks noChangeAspect="1"/>
          </p:cNvGraphicFramePr>
          <p:nvPr>
            <p:custDataLst>
              <p:tags r:id="rId1"/>
            </p:custDataLst>
            <p:extLst>
              <p:ext uri="{D42A27DB-BD31-4B8C-83A1-F6EECF244321}">
                <p14:modId xmlns:p14="http://schemas.microsoft.com/office/powerpoint/2010/main" val="420042294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name="think-cell Slide" r:id="rId4" imgW="405" imgH="405" progId="TCLayout.ActiveDocument.1">
                  <p:embed/>
                </p:oleObj>
              </mc:Choice>
              <mc:Fallback>
                <p:oleObj name="think-cell Slide" r:id="rId4" imgW="405" imgH="405" progId="TCLayout.ActiveDocument.1">
                  <p:embed/>
                  <p:pic>
                    <p:nvPicPr>
                      <p:cNvPr id="5" name="think-cell data - do not delete" hidden="1">
                        <a:extLst>
                          <a:ext uri="{FF2B5EF4-FFF2-40B4-BE49-F238E27FC236}">
                            <a16:creationId xmlns:a16="http://schemas.microsoft.com/office/drawing/2014/main" id="{1059C597-F31E-E7FB-4D36-5C6CF91260F0}"/>
                          </a:ext>
                        </a:extLst>
                      </p:cNvPr>
                      <p:cNvPicPr/>
                      <p:nvPr/>
                    </p:nvPicPr>
                    <p:blipFill>
                      <a:blip r:embed="rId5"/>
                      <a:stretch>
                        <a:fillRect/>
                      </a:stretch>
                    </p:blipFill>
                    <p:spPr>
                      <a:xfrm>
                        <a:off x="1588" y="1588"/>
                        <a:ext cx="1588" cy="1588"/>
                      </a:xfrm>
                      <a:prstGeom prst="rect">
                        <a:avLst/>
                      </a:prstGeom>
                    </p:spPr>
                  </p:pic>
                </p:oleObj>
              </mc:Fallback>
            </mc:AlternateContent>
          </a:graphicData>
        </a:graphic>
      </p:graphicFrame>
      <p:sp>
        <p:nvSpPr>
          <p:cNvPr id="84" name="Rectangle 83">
            <a:extLst>
              <a:ext uri="{FF2B5EF4-FFF2-40B4-BE49-F238E27FC236}">
                <a16:creationId xmlns:a16="http://schemas.microsoft.com/office/drawing/2014/main" id="{22F91C8B-1FE5-C9A5-14F9-338A5227865C}"/>
              </a:ext>
            </a:extLst>
          </p:cNvPr>
          <p:cNvSpPr/>
          <p:nvPr/>
        </p:nvSpPr>
        <p:spPr>
          <a:xfrm>
            <a:off x="498021" y="1165362"/>
            <a:ext cx="5674179" cy="406356"/>
          </a:xfrm>
          <a:prstGeom prst="rect">
            <a:avLst/>
          </a:prstGeom>
          <a:solidFill>
            <a:schemeClr val="accent1"/>
          </a:solid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lIns="91440" tIns="0" bIns="0" rtlCol="0" anchor="ctr"/>
          <a:lstStyle/>
          <a:p>
            <a:r>
              <a:rPr lang="en-US" sz="1600" b="1">
                <a:solidFill>
                  <a:schemeClr val="tx1"/>
                </a:solidFill>
                <a:latin typeface="Volte Semibold" panose="00000700000000000000" pitchFamily="50" charset="0"/>
              </a:rPr>
              <a:t>Work Activities</a:t>
            </a:r>
          </a:p>
        </p:txBody>
      </p:sp>
      <p:sp>
        <p:nvSpPr>
          <p:cNvPr id="14" name="Rectangle 13">
            <a:extLst>
              <a:ext uri="{FF2B5EF4-FFF2-40B4-BE49-F238E27FC236}">
                <a16:creationId xmlns:a16="http://schemas.microsoft.com/office/drawing/2014/main" id="{F3FC1260-54F2-DB74-6E4E-AF91A7ED58C5}"/>
              </a:ext>
            </a:extLst>
          </p:cNvPr>
          <p:cNvSpPr/>
          <p:nvPr/>
        </p:nvSpPr>
        <p:spPr>
          <a:xfrm>
            <a:off x="6642709" y="0"/>
            <a:ext cx="5549291" cy="6858000"/>
          </a:xfrm>
          <a:prstGeom prst="rect">
            <a:avLst/>
          </a:prstGeom>
          <a:solidFill>
            <a:schemeClr val="tx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200" b="0" i="0" u="none" strike="noStrike" kern="1200" cap="none" spc="0" normalizeH="0" baseline="0" noProof="0">
              <a:ln>
                <a:noFill/>
              </a:ln>
              <a:solidFill>
                <a:srgbClr val="000000"/>
              </a:solidFill>
              <a:effectLst/>
              <a:uLnTx/>
              <a:uFillTx/>
              <a:latin typeface="Volte" panose="00000500000000000000" pitchFamily="50" charset="0"/>
              <a:ea typeface="+mn-ea"/>
              <a:cs typeface="+mn-cs"/>
            </a:endParaRPr>
          </a:p>
        </p:txBody>
      </p:sp>
      <p:sp>
        <p:nvSpPr>
          <p:cNvPr id="3" name="Title 2">
            <a:extLst>
              <a:ext uri="{FF2B5EF4-FFF2-40B4-BE49-F238E27FC236}">
                <a16:creationId xmlns:a16="http://schemas.microsoft.com/office/drawing/2014/main" id="{54C2A04A-273A-E233-FA66-D697A411C998}"/>
              </a:ext>
            </a:extLst>
          </p:cNvPr>
          <p:cNvSpPr>
            <a:spLocks noGrp="1"/>
          </p:cNvSpPr>
          <p:nvPr>
            <p:ph type="title"/>
          </p:nvPr>
        </p:nvSpPr>
        <p:spPr/>
        <p:txBody>
          <a:bodyPr vert="horz"/>
          <a:lstStyle/>
          <a:p>
            <a:r>
              <a:rPr lang="en-US"/>
              <a:t>Phase 2B: Build</a:t>
            </a:r>
          </a:p>
        </p:txBody>
      </p:sp>
      <p:sp>
        <p:nvSpPr>
          <p:cNvPr id="12" name="Rectangle 11">
            <a:extLst>
              <a:ext uri="{FF2B5EF4-FFF2-40B4-BE49-F238E27FC236}">
                <a16:creationId xmlns:a16="http://schemas.microsoft.com/office/drawing/2014/main" id="{39BD33DB-6A42-74D5-C42E-7A4636743B08}"/>
              </a:ext>
            </a:extLst>
          </p:cNvPr>
          <p:cNvSpPr/>
          <p:nvPr/>
        </p:nvSpPr>
        <p:spPr>
          <a:xfrm>
            <a:off x="7823863" y="288135"/>
            <a:ext cx="3186983" cy="35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b="0" strike="noStrike" kern="1200" cap="none" spc="0" normalizeH="0" baseline="0" noProof="0">
                <a:ln>
                  <a:noFill/>
                </a:ln>
                <a:solidFill>
                  <a:schemeClr val="accent1"/>
                </a:solidFill>
                <a:effectLst/>
                <a:uLnTx/>
                <a:uFillTx/>
                <a:latin typeface="Volte Semibold" panose="00000700000000000000" pitchFamily="50" charset="0"/>
              </a:rPr>
              <a:t>Illustrative Deliverables</a:t>
            </a:r>
          </a:p>
        </p:txBody>
      </p:sp>
      <p:sp>
        <p:nvSpPr>
          <p:cNvPr id="83" name="TextBox 82">
            <a:extLst>
              <a:ext uri="{FF2B5EF4-FFF2-40B4-BE49-F238E27FC236}">
                <a16:creationId xmlns:a16="http://schemas.microsoft.com/office/drawing/2014/main" id="{BCFBB8AD-3110-2967-DDDE-09FAA75287D3}"/>
              </a:ext>
            </a:extLst>
          </p:cNvPr>
          <p:cNvSpPr txBox="1"/>
          <p:nvPr/>
        </p:nvSpPr>
        <p:spPr>
          <a:xfrm>
            <a:off x="498021" y="1713193"/>
            <a:ext cx="5674179" cy="4924425"/>
          </a:xfrm>
          <a:prstGeom prst="rect">
            <a:avLst/>
          </a:prstGeom>
          <a:noFill/>
        </p:spPr>
        <p:txBody>
          <a:bodyPr wrap="square">
            <a:spAutoFit/>
          </a:bodyPr>
          <a:lstStyle/>
          <a:p>
            <a:pPr lvl="0">
              <a:spcAft>
                <a:spcPts val="600"/>
              </a:spcAft>
              <a:defRPr/>
            </a:pPr>
            <a:r>
              <a:rPr lang="en-US" sz="1200">
                <a:latin typeface="Volte Semibold" panose="00000700000000000000" pitchFamily="50" charset="0"/>
              </a:rPr>
              <a:t>Step 1. Build and Refine Agentic Prototype </a:t>
            </a:r>
          </a:p>
          <a:p>
            <a:pPr marL="34290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Prepare data inputs and configure databases</a:t>
            </a:r>
          </a:p>
          <a:p>
            <a:pPr marL="34290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Build workflows and agents </a:t>
            </a:r>
            <a:r>
              <a:rPr lang="en-US" sz="1200">
                <a:latin typeface="Volte "/>
              </a:rPr>
              <a:t>using low/no-code tools (e.g., Lyzr)</a:t>
            </a:r>
          </a:p>
          <a:p>
            <a:pPr marL="34290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Develop and configure tools </a:t>
            </a:r>
            <a:r>
              <a:rPr lang="en-US" sz="1200">
                <a:latin typeface="Volte "/>
              </a:rPr>
              <a:t>within agents</a:t>
            </a:r>
          </a:p>
          <a:p>
            <a:pPr marL="34290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Fine-tune instructions and optimize workflows through iterative testing</a:t>
            </a:r>
          </a:p>
          <a:p>
            <a:pPr marL="34290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Develop agent documentation capturing </a:t>
            </a:r>
            <a:r>
              <a:rPr lang="en-US" sz="1200">
                <a:latin typeface="Volte "/>
              </a:rPr>
              <a:t>each agent’s configuration to inform production build (goal, LLM models, features, instructions, tool configurations, data inputs/queries)</a:t>
            </a:r>
          </a:p>
          <a:p>
            <a:pPr>
              <a:spcBef>
                <a:spcPts val="600"/>
              </a:spcBef>
              <a:spcAft>
                <a:spcPts val="600"/>
              </a:spcAft>
              <a:defRPr/>
            </a:pPr>
            <a:endParaRPr lang="en-US" sz="1200">
              <a:latin typeface="Volte Semibold" panose="00000700000000000000" pitchFamily="50" charset="0"/>
            </a:endParaRPr>
          </a:p>
          <a:p>
            <a:pPr>
              <a:spcBef>
                <a:spcPts val="600"/>
              </a:spcBef>
              <a:spcAft>
                <a:spcPts val="600"/>
              </a:spcAft>
              <a:defRPr/>
            </a:pPr>
            <a:r>
              <a:rPr lang="en-US" sz="1200">
                <a:latin typeface="Volte Semibold" panose="00000700000000000000" pitchFamily="50" charset="0"/>
              </a:rPr>
              <a:t>Step 2. Test agentic solution for user acceptance</a:t>
            </a:r>
          </a:p>
          <a:p>
            <a:pPr marL="34290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Perform user testing </a:t>
            </a:r>
            <a:r>
              <a:rPr lang="en-US" sz="1200">
                <a:latin typeface="Volte "/>
              </a:rPr>
              <a:t>to assess usability, validate output quality, and gather feedback on the end-to-end experience.</a:t>
            </a:r>
          </a:p>
          <a:p>
            <a:pPr marL="34290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Refine the agentic architecture and experience blueprint </a:t>
            </a:r>
            <a:r>
              <a:rPr lang="en-US" sz="1200"/>
              <a:t>developed in the Shape phase, leveraging feedback and learnings from user testing</a:t>
            </a:r>
          </a:p>
          <a:p>
            <a:pPr marL="342900" indent="-342900">
              <a:spcBef>
                <a:spcPts val="600"/>
              </a:spcBef>
              <a:spcAft>
                <a:spcPts val="600"/>
              </a:spcAft>
              <a:buFont typeface="Arial" panose="020B0604020202020204" pitchFamily="34" charset="0"/>
              <a:buChar char="•"/>
              <a:defRPr/>
            </a:pPr>
            <a:r>
              <a:rPr lang="en-US" sz="1200">
                <a:latin typeface="Volte Semibold" panose="00000700000000000000" pitchFamily="50" charset="0"/>
              </a:rPr>
              <a:t>Handoff Prototype(s) to Product / Engineering, </a:t>
            </a:r>
            <a:r>
              <a:rPr lang="en-US" sz="1200">
                <a:latin typeface="Volte "/>
              </a:rPr>
              <a:t>providing all supporting documentation, data structures, and tooling details</a:t>
            </a:r>
            <a:endParaRPr lang="en-US" sz="1200">
              <a:latin typeface="Volte Semibold" panose="00000700000000000000" pitchFamily="50" charset="0"/>
            </a:endParaRPr>
          </a:p>
          <a:p>
            <a:pPr marL="342900" indent="-342900">
              <a:spcBef>
                <a:spcPts val="600"/>
              </a:spcBef>
              <a:spcAft>
                <a:spcPts val="600"/>
              </a:spcAft>
              <a:buFont typeface="Arial" panose="020B0604020202020204" pitchFamily="34" charset="0"/>
              <a:buChar char="•"/>
              <a:defRPr/>
            </a:pPr>
            <a:endParaRPr lang="en-US" sz="1200">
              <a:latin typeface="Volte Semibold" panose="00000700000000000000" pitchFamily="50" charset="0"/>
            </a:endParaRPr>
          </a:p>
        </p:txBody>
      </p:sp>
      <p:sp>
        <p:nvSpPr>
          <p:cNvPr id="87" name="Rectangle 86">
            <a:extLst>
              <a:ext uri="{FF2B5EF4-FFF2-40B4-BE49-F238E27FC236}">
                <a16:creationId xmlns:a16="http://schemas.microsoft.com/office/drawing/2014/main" id="{886FDD0A-E69F-3566-0648-1B8855995230}"/>
              </a:ext>
            </a:extLst>
          </p:cNvPr>
          <p:cNvSpPr/>
          <p:nvPr/>
        </p:nvSpPr>
        <p:spPr>
          <a:xfrm>
            <a:off x="7823863" y="1950447"/>
            <a:ext cx="3186983" cy="35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strike="noStrike" kern="1200" cap="none" spc="0" normalizeH="0" baseline="0" noProof="0">
                <a:ln>
                  <a:noFill/>
                </a:ln>
                <a:solidFill>
                  <a:schemeClr val="bg1">
                    <a:lumMod val="50000"/>
                  </a:schemeClr>
                </a:solidFill>
                <a:effectLst/>
                <a:uLnTx/>
                <a:uFillTx/>
                <a:latin typeface="Volte Semibold" panose="00000700000000000000" pitchFamily="50" charset="0"/>
              </a:rPr>
              <a:t>Agentic Workflows (Lyzr Example)</a:t>
            </a:r>
          </a:p>
        </p:txBody>
      </p:sp>
      <p:sp>
        <p:nvSpPr>
          <p:cNvPr id="89" name="Rectangle 88">
            <a:extLst>
              <a:ext uri="{FF2B5EF4-FFF2-40B4-BE49-F238E27FC236}">
                <a16:creationId xmlns:a16="http://schemas.microsoft.com/office/drawing/2014/main" id="{EDDB95D1-BF36-7F5B-42CD-9818EA851B53}"/>
              </a:ext>
            </a:extLst>
          </p:cNvPr>
          <p:cNvSpPr/>
          <p:nvPr/>
        </p:nvSpPr>
        <p:spPr>
          <a:xfrm>
            <a:off x="7823863" y="3889864"/>
            <a:ext cx="3186983" cy="35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strike="noStrike" kern="1200" cap="none" spc="0" normalizeH="0" baseline="0" noProof="0">
                <a:ln>
                  <a:noFill/>
                </a:ln>
                <a:solidFill>
                  <a:schemeClr val="bg1">
                    <a:lumMod val="50000"/>
                  </a:schemeClr>
                </a:solidFill>
                <a:effectLst/>
                <a:uLnTx/>
                <a:uFillTx/>
                <a:latin typeface="Volte Semibold" panose="00000700000000000000" pitchFamily="50" charset="0"/>
              </a:rPr>
              <a:t>Agent Documentation</a:t>
            </a:r>
          </a:p>
        </p:txBody>
      </p:sp>
      <p:sp>
        <p:nvSpPr>
          <p:cNvPr id="92" name="Rectangle 91">
            <a:extLst>
              <a:ext uri="{FF2B5EF4-FFF2-40B4-BE49-F238E27FC236}">
                <a16:creationId xmlns:a16="http://schemas.microsoft.com/office/drawing/2014/main" id="{D0298BA6-C607-AFEC-EDA1-6180ADBAE57A}"/>
              </a:ext>
            </a:extLst>
          </p:cNvPr>
          <p:cNvSpPr/>
          <p:nvPr/>
        </p:nvSpPr>
        <p:spPr>
          <a:xfrm>
            <a:off x="7823863" y="5656162"/>
            <a:ext cx="3186983" cy="35939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GB" sz="1400" b="0" strike="noStrike" kern="1200" cap="none" spc="0" normalizeH="0" baseline="0" noProof="0">
                <a:ln>
                  <a:noFill/>
                </a:ln>
                <a:solidFill>
                  <a:schemeClr val="bg1">
                    <a:lumMod val="50000"/>
                  </a:schemeClr>
                </a:solidFill>
                <a:effectLst/>
                <a:uLnTx/>
                <a:uFillTx/>
                <a:latin typeface="Volte Semibold" panose="00000700000000000000" pitchFamily="50" charset="0"/>
              </a:rPr>
              <a:t>Product Handoff Documentation</a:t>
            </a:r>
          </a:p>
        </p:txBody>
      </p:sp>
      <p:sp>
        <p:nvSpPr>
          <p:cNvPr id="4" name="TextBox 3">
            <a:extLst>
              <a:ext uri="{FF2B5EF4-FFF2-40B4-BE49-F238E27FC236}">
                <a16:creationId xmlns:a16="http://schemas.microsoft.com/office/drawing/2014/main" id="{62B161A2-98EA-84E7-B34B-80041E40B8AF}"/>
              </a:ext>
            </a:extLst>
          </p:cNvPr>
          <p:cNvSpPr txBox="1"/>
          <p:nvPr/>
        </p:nvSpPr>
        <p:spPr>
          <a:xfrm>
            <a:off x="6642709" y="6113611"/>
            <a:ext cx="5348476" cy="646331"/>
          </a:xfrm>
          <a:prstGeom prst="rect">
            <a:avLst/>
          </a:prstGeom>
          <a:noFill/>
        </p:spPr>
        <p:txBody>
          <a:bodyPr wrap="square" rtlCol="0">
            <a:spAutoFit/>
          </a:bodyPr>
          <a:lstStyle/>
          <a:p>
            <a:r>
              <a:rPr lang="en-US" sz="1200" i="1">
                <a:solidFill>
                  <a:srgbClr val="C00000"/>
                </a:solidFill>
                <a:latin typeface="Volte Semibold" panose="00000700000000000000" pitchFamily="50" charset="0"/>
              </a:rPr>
              <a:t>Note: As we build, run, and test agents and workflows during the Build phase, we continuously refine deliverables in Shape phase (architecture, blueprint, PRD).</a:t>
            </a:r>
          </a:p>
        </p:txBody>
      </p:sp>
    </p:spTree>
    <p:extLst>
      <p:ext uri="{BB962C8B-B14F-4D97-AF65-F5344CB8AC3E}">
        <p14:creationId xmlns:p14="http://schemas.microsoft.com/office/powerpoint/2010/main" val="80257687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UNDODONOTDELETE" val="0"/>
</p:tagLst>
</file>

<file path=ppt/tags/tag1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3.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6.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7.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8.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EE4P_MASTERWIZARD" val="Draft"/>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xml><?xml version="1.0" encoding="utf-8"?>
<p:tagLst xmlns:a="http://schemas.openxmlformats.org/drawingml/2006/main" xmlns:r="http://schemas.openxmlformats.org/officeDocument/2006/relationships" xmlns:p="http://schemas.openxmlformats.org/presentationml/2006/main">
  <p:tag name="SHAPENAME" val="5. Sourc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EE4P_MASTERWIZARD" val="Draft"/>
</p:tagLst>
</file>

<file path=ppt/theme/theme1.xml><?xml version="1.0" encoding="utf-8"?>
<a:theme xmlns:a="http://schemas.openxmlformats.org/drawingml/2006/main" name="Default Theme">
  <a:themeElements>
    <a:clrScheme name="CoreAI">
      <a:dk1>
        <a:srgbClr val="FFFFFF"/>
      </a:dk1>
      <a:lt1>
        <a:srgbClr val="202E48"/>
      </a:lt1>
      <a:dk2>
        <a:srgbClr val="FFFFFF"/>
      </a:dk2>
      <a:lt2>
        <a:srgbClr val="2B4574"/>
      </a:lt2>
      <a:accent1>
        <a:srgbClr val="007E7B"/>
      </a:accent1>
      <a:accent2>
        <a:srgbClr val="4974C1"/>
      </a:accent2>
      <a:accent3>
        <a:srgbClr val="E5FAFC"/>
      </a:accent3>
      <a:accent4>
        <a:srgbClr val="8AFFF4"/>
      </a:accent4>
      <a:accent5>
        <a:srgbClr val="BC96E6"/>
      </a:accent5>
      <a:accent6>
        <a:srgbClr val="BC9969"/>
      </a:accent6>
      <a:hlink>
        <a:srgbClr val="007E7B"/>
      </a:hlink>
      <a:folHlink>
        <a:srgbClr val="2B4574"/>
      </a:folHlink>
    </a:clrScheme>
    <a:fontScheme name="Volte">
      <a:majorFont>
        <a:latin typeface="Volte"/>
        <a:ea typeface=""/>
        <a:cs typeface=""/>
      </a:majorFont>
      <a:minorFont>
        <a:latin typeface="Vol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fault Theme" id="{BC47670D-69F7-4E97-9EA9-EB133FDB08CF}" vid="{BE3BD77A-7FBB-4413-B6C2-59368A611366}"/>
    </a:ext>
  </a:extLst>
</a:theme>
</file>

<file path=ppt/theme/theme10.xml><?xml version="1.0" encoding="utf-8"?>
<a:theme xmlns:a="http://schemas.openxmlformats.org/drawingml/2006/main" name="1_Default Theme">
  <a:themeElements>
    <a:clrScheme name="CoreAI">
      <a:dk1>
        <a:srgbClr val="FFFFFF"/>
      </a:dk1>
      <a:lt1>
        <a:srgbClr val="202E48"/>
      </a:lt1>
      <a:dk2>
        <a:srgbClr val="FFFFFF"/>
      </a:dk2>
      <a:lt2>
        <a:srgbClr val="2B4574"/>
      </a:lt2>
      <a:accent1>
        <a:srgbClr val="007E7B"/>
      </a:accent1>
      <a:accent2>
        <a:srgbClr val="4974C1"/>
      </a:accent2>
      <a:accent3>
        <a:srgbClr val="E5FAFC"/>
      </a:accent3>
      <a:accent4>
        <a:srgbClr val="8AFFF4"/>
      </a:accent4>
      <a:accent5>
        <a:srgbClr val="BC96E6"/>
      </a:accent5>
      <a:accent6>
        <a:srgbClr val="BC9969"/>
      </a:accent6>
      <a:hlink>
        <a:srgbClr val="007E7B"/>
      </a:hlink>
      <a:folHlink>
        <a:srgbClr val="2B4574"/>
      </a:folHlink>
    </a:clrScheme>
    <a:fontScheme name="Volte">
      <a:majorFont>
        <a:latin typeface="Volte"/>
        <a:ea typeface=""/>
        <a:cs typeface=""/>
      </a:majorFont>
      <a:minorFont>
        <a:latin typeface="Vol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C000"/>
        </a:solidFill>
      </a:spPr>
      <a:bodyPr rtlCol="0" anchor="ctr"/>
      <a:lstStyle>
        <a:defPPr algn="ctr">
          <a:defRPr sz="1400" dirty="0" smtClean="0">
            <a:solidFill>
              <a:schemeClr val="bg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Default Theme" id="{BC47670D-69F7-4E97-9EA9-EB133FDB08CF}" vid="{BE3BD77A-7FBB-4413-B6C2-59368A611366}"/>
    </a:ext>
  </a:extLst>
</a:theme>
</file>

<file path=ppt/theme/theme11.xml><?xml version="1.0" encoding="utf-8"?>
<a:theme xmlns:a="http://schemas.openxmlformats.org/drawingml/2006/main" name="3_CoreAI Light Mode">
  <a:themeElements>
    <a:clrScheme name="CoreAI">
      <a:dk1>
        <a:srgbClr val="212E48"/>
      </a:dk1>
      <a:lt1>
        <a:srgbClr val="EAEEF0"/>
      </a:lt1>
      <a:dk2>
        <a:srgbClr val="FFFFFF"/>
      </a:dk2>
      <a:lt2>
        <a:srgbClr val="2B4574"/>
      </a:lt2>
      <a:accent1>
        <a:srgbClr val="007E7B"/>
      </a:accent1>
      <a:accent2>
        <a:srgbClr val="4974C1"/>
      </a:accent2>
      <a:accent3>
        <a:srgbClr val="E5FAFC"/>
      </a:accent3>
      <a:accent4>
        <a:srgbClr val="8AFFF4"/>
      </a:accent4>
      <a:accent5>
        <a:srgbClr val="BC96E6"/>
      </a:accent5>
      <a:accent6>
        <a:srgbClr val="BC9969"/>
      </a:accent6>
      <a:hlink>
        <a:srgbClr val="2B4574"/>
      </a:hlink>
      <a:folHlink>
        <a:srgbClr val="007E7C"/>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C000"/>
        </a:solidFill>
      </a:spPr>
      <a:bodyPr rtlCol="0" anchor="ctr"/>
      <a:lstStyle>
        <a:defPPr algn="ctr">
          <a:defRPr dirty="0" smtClean="0">
            <a:solidFill>
              <a:sysClr val="windowText" lastClr="000000"/>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4_Content">
  <a:themeElements>
    <a:clrScheme name="PS 2025">
      <a:dk1>
        <a:srgbClr val="000000"/>
      </a:dk1>
      <a:lt1>
        <a:srgbClr val="FFFFFF"/>
      </a:lt1>
      <a:dk2>
        <a:srgbClr val="000000"/>
      </a:dk2>
      <a:lt2>
        <a:srgbClr val="FAF9F5"/>
      </a:lt2>
      <a:accent1>
        <a:srgbClr val="FE414D"/>
      </a:accent1>
      <a:accent2>
        <a:srgbClr val="C50812"/>
      </a:accent2>
      <a:accent3>
        <a:srgbClr val="0A69FB"/>
      </a:accent3>
      <a:accent4>
        <a:srgbClr val="89BCF3"/>
      </a:accent4>
      <a:accent5>
        <a:srgbClr val="C2C2C2"/>
      </a:accent5>
      <a:accent6>
        <a:srgbClr val="C3C3C3"/>
      </a:accent6>
      <a:hlink>
        <a:srgbClr val="0A69FB"/>
      </a:hlink>
      <a:folHlink>
        <a:srgbClr val="0A69FB"/>
      </a:folHlink>
    </a:clrScheme>
    <a:fontScheme name="PS Brand Fonts">
      <a:majorFont>
        <a:latin typeface="Futura Next DemiBold"/>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txDef>
      <a:spPr>
        <a:noFill/>
      </a:spPr>
      <a:bodyPr wrap="square" lIns="0" tIns="0" rIns="0" bIns="0" rtlCol="0">
        <a:noAutofit/>
      </a:bodyPr>
      <a:lstStyle>
        <a:defPPr algn="l">
          <a:lnSpc>
            <a:spcPct val="100000"/>
          </a:lnSpc>
          <a:spcBef>
            <a:spcPts val="0"/>
          </a:spcBef>
          <a:spcAft>
            <a:spcPts val="600"/>
          </a:spcAft>
          <a:defRPr sz="1100" dirty="0" smtClean="0">
            <a:latin typeface="Futura Next Book"/>
          </a:defRPr>
        </a:defPPr>
      </a:lstStyle>
    </a:txDef>
  </a:objectDefaults>
  <a:extraClrSchemeLst/>
  <a:extLst>
    <a:ext uri="{05A4C25C-085E-4340-85A3-A5531E510DB2}">
      <thm15:themeFamily xmlns:thm15="http://schemas.microsoft.com/office/thememl/2012/main" name="PS Presentation Template - Brand Fonts - DO NOT SHARE" id="{AAA08CBD-1A83-F24E-BB0B-EEF1DE4A5CEB}" vid="{D3268980-D017-CB4D-8A02-1247E657C0E5}"/>
    </a:ext>
  </a:extLst>
</a:theme>
</file>

<file path=ppt/theme/theme13.xml><?xml version="1.0" encoding="utf-8"?>
<a:theme xmlns:a="http://schemas.openxmlformats.org/drawingml/2006/main" name="2_Covers">
  <a:themeElements>
    <a:clrScheme name="PS Radiant Red ">
      <a:dk1>
        <a:srgbClr val="000000"/>
      </a:dk1>
      <a:lt1>
        <a:srgbClr val="FFFFFF"/>
      </a:lt1>
      <a:dk2>
        <a:srgbClr val="000000"/>
      </a:dk2>
      <a:lt2>
        <a:srgbClr val="FAF9F5"/>
      </a:lt2>
      <a:accent1>
        <a:srgbClr val="FE414D"/>
      </a:accent1>
      <a:accent2>
        <a:srgbClr val="FE414C"/>
      </a:accent2>
      <a:accent3>
        <a:srgbClr val="FE414C"/>
      </a:accent3>
      <a:accent4>
        <a:srgbClr val="FE414C"/>
      </a:accent4>
      <a:accent5>
        <a:srgbClr val="FE414C"/>
      </a:accent5>
      <a:accent6>
        <a:srgbClr val="C3C3C3"/>
      </a:accent6>
      <a:hlink>
        <a:srgbClr val="000000"/>
      </a:hlink>
      <a:folHlink>
        <a:srgbClr val="000000"/>
      </a:folHlink>
    </a:clrScheme>
    <a:fontScheme name="Custom 1">
      <a:majorFont>
        <a:latin typeface="Futura Next DemiBold"/>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2025.08.19_PG US ComEx_Consolidated_NV feedback" id="{3400150A-EBA2-C841-AF9C-A425ED2FE10A}" vid="{2F55C59B-9313-7542-9DF7-A625582CAA1A}"/>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CoreAI Light Mode">
  <a:themeElements>
    <a:clrScheme name="CoreAI">
      <a:dk1>
        <a:srgbClr val="212E48"/>
      </a:dk1>
      <a:lt1>
        <a:srgbClr val="EAEEF0"/>
      </a:lt1>
      <a:dk2>
        <a:srgbClr val="FFFFFF"/>
      </a:dk2>
      <a:lt2>
        <a:srgbClr val="2B4574"/>
      </a:lt2>
      <a:accent1>
        <a:srgbClr val="007E7B"/>
      </a:accent1>
      <a:accent2>
        <a:srgbClr val="4974C1"/>
      </a:accent2>
      <a:accent3>
        <a:srgbClr val="E5FAFC"/>
      </a:accent3>
      <a:accent4>
        <a:srgbClr val="8AFFF4"/>
      </a:accent4>
      <a:accent5>
        <a:srgbClr val="BC96E6"/>
      </a:accent5>
      <a:accent6>
        <a:srgbClr val="BC9969"/>
      </a:accent6>
      <a:hlink>
        <a:srgbClr val="2B4574"/>
      </a:hlink>
      <a:folHlink>
        <a:srgbClr val="007E7C"/>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CoreAI Dark Mode">
  <a:themeElements>
    <a:clrScheme name="CoreAI">
      <a:dk1>
        <a:srgbClr val="FFFFFF"/>
      </a:dk1>
      <a:lt1>
        <a:srgbClr val="202E48"/>
      </a:lt1>
      <a:dk2>
        <a:srgbClr val="FFFFFF"/>
      </a:dk2>
      <a:lt2>
        <a:srgbClr val="2B4574"/>
      </a:lt2>
      <a:accent1>
        <a:srgbClr val="007E7B"/>
      </a:accent1>
      <a:accent2>
        <a:srgbClr val="4974C1"/>
      </a:accent2>
      <a:accent3>
        <a:srgbClr val="E5FAFC"/>
      </a:accent3>
      <a:accent4>
        <a:srgbClr val="8AFFF4"/>
      </a:accent4>
      <a:accent5>
        <a:srgbClr val="BC96E6"/>
      </a:accent5>
      <a:accent6>
        <a:srgbClr val="BC9969"/>
      </a:accent6>
      <a:hlink>
        <a:srgbClr val="007E7B"/>
      </a:hlink>
      <a:folHlink>
        <a:srgbClr val="2B4574"/>
      </a:folHlink>
    </a:clrScheme>
    <a:fontScheme name="Volte">
      <a:majorFont>
        <a:latin typeface="Volte"/>
        <a:ea typeface=""/>
        <a:cs typeface=""/>
      </a:majorFont>
      <a:minorFont>
        <a:latin typeface="Vol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4.xml><?xml version="1.0" encoding="utf-8"?>
<a:theme xmlns:a="http://schemas.openxmlformats.org/drawingml/2006/main" name="1_CoreAI Dark Mode">
  <a:themeElements>
    <a:clrScheme name="CoreAI">
      <a:dk1>
        <a:srgbClr val="FFFFFF"/>
      </a:dk1>
      <a:lt1>
        <a:srgbClr val="202E48"/>
      </a:lt1>
      <a:dk2>
        <a:srgbClr val="FFFFFF"/>
      </a:dk2>
      <a:lt2>
        <a:srgbClr val="2B4574"/>
      </a:lt2>
      <a:accent1>
        <a:srgbClr val="007E7B"/>
      </a:accent1>
      <a:accent2>
        <a:srgbClr val="4974C1"/>
      </a:accent2>
      <a:accent3>
        <a:srgbClr val="E5FAFC"/>
      </a:accent3>
      <a:accent4>
        <a:srgbClr val="8AFFF4"/>
      </a:accent4>
      <a:accent5>
        <a:srgbClr val="BC96E6"/>
      </a:accent5>
      <a:accent6>
        <a:srgbClr val="BC9969"/>
      </a:accent6>
      <a:hlink>
        <a:srgbClr val="007E7B"/>
      </a:hlink>
      <a:folHlink>
        <a:srgbClr val="2B4574"/>
      </a:folHlink>
    </a:clrScheme>
    <a:fontScheme name="Volte">
      <a:majorFont>
        <a:latin typeface="Volte"/>
        <a:ea typeface=""/>
        <a:cs typeface=""/>
      </a:majorFont>
      <a:minorFont>
        <a:latin typeface="Vol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C000"/>
        </a:solidFill>
      </a:spPr>
      <a:bodyPr rtlCol="0" anchor="ctr"/>
      <a:lstStyle>
        <a:defPPr algn="ctr">
          <a:defRPr dirty="0" smtClean="0">
            <a:solidFill>
              <a:schemeClr val="bg1"/>
            </a:solidFill>
          </a:defRPr>
        </a:defPPr>
      </a:lstStyle>
      <a:style>
        <a:lnRef idx="2">
          <a:schemeClr val="accent1">
            <a:shade val="15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5.xml><?xml version="1.0" encoding="utf-8"?>
<a:theme xmlns:a="http://schemas.openxmlformats.org/drawingml/2006/main" name="Content">
  <a:themeElements>
    <a:clrScheme name="Publicis Sapient">
      <a:dk1>
        <a:srgbClr val="000000"/>
      </a:dk1>
      <a:lt1>
        <a:srgbClr val="FFFFFF"/>
      </a:lt1>
      <a:dk2>
        <a:srgbClr val="EEEEEE"/>
      </a:dk2>
      <a:lt2>
        <a:srgbClr val="FFFFFF"/>
      </a:lt2>
      <a:accent1>
        <a:srgbClr val="FE414D"/>
      </a:accent1>
      <a:accent2>
        <a:srgbClr val="079FFF"/>
      </a:accent2>
      <a:accent3>
        <a:srgbClr val="FFE63B"/>
      </a:accent3>
      <a:accent4>
        <a:srgbClr val="00E6C3"/>
      </a:accent4>
      <a:accent5>
        <a:srgbClr val="B4B4B4"/>
      </a:accent5>
      <a:accent6>
        <a:srgbClr val="666666"/>
      </a:accent6>
      <a:hlink>
        <a:srgbClr val="2559D9"/>
      </a:hlink>
      <a:folHlink>
        <a:srgbClr val="2559D9"/>
      </a:folHlink>
    </a:clrScheme>
    <a:fontScheme name="Publicis Sapient">
      <a:majorFont>
        <a:latin typeface="Futura Next Medium"/>
        <a:ea typeface=""/>
        <a:cs typeface=""/>
      </a:majorFont>
      <a:minorFont>
        <a:latin typeface="Futura Next Book"/>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CoreAI Light Mode">
  <a:themeElements>
    <a:clrScheme name="CoreAI">
      <a:dk1>
        <a:srgbClr val="212E48"/>
      </a:dk1>
      <a:lt1>
        <a:srgbClr val="EAEEF0"/>
      </a:lt1>
      <a:dk2>
        <a:srgbClr val="FFFFFF"/>
      </a:dk2>
      <a:lt2>
        <a:srgbClr val="2B4574"/>
      </a:lt2>
      <a:accent1>
        <a:srgbClr val="007E7B"/>
      </a:accent1>
      <a:accent2>
        <a:srgbClr val="4974C1"/>
      </a:accent2>
      <a:accent3>
        <a:srgbClr val="E5FAFC"/>
      </a:accent3>
      <a:accent4>
        <a:srgbClr val="8AFFF4"/>
      </a:accent4>
      <a:accent5>
        <a:srgbClr val="BC96E6"/>
      </a:accent5>
      <a:accent6>
        <a:srgbClr val="BC9969"/>
      </a:accent6>
      <a:hlink>
        <a:srgbClr val="2B4574"/>
      </a:hlink>
      <a:folHlink>
        <a:srgbClr val="007E7C"/>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7.xml><?xml version="1.0" encoding="utf-8"?>
<a:theme xmlns:a="http://schemas.openxmlformats.org/drawingml/2006/main" name="Delta Theme">
  <a:themeElements>
    <a:clrScheme name="Delta">
      <a:dk1>
        <a:srgbClr val="000000"/>
      </a:dk1>
      <a:lt1>
        <a:srgbClr val="FFFFFF"/>
      </a:lt1>
      <a:dk2>
        <a:srgbClr val="C01933"/>
      </a:dk2>
      <a:lt2>
        <a:srgbClr val="808080"/>
      </a:lt2>
      <a:accent1>
        <a:srgbClr val="003366"/>
      </a:accent1>
      <a:accent2>
        <a:srgbClr val="E01933"/>
      </a:accent2>
      <a:accent3>
        <a:srgbClr val="FFFFFF"/>
      </a:accent3>
      <a:accent4>
        <a:srgbClr val="000000"/>
      </a:accent4>
      <a:accent5>
        <a:srgbClr val="AAADB8"/>
      </a:accent5>
      <a:accent6>
        <a:srgbClr val="CB162D"/>
      </a:accent6>
      <a:hlink>
        <a:srgbClr val="991933"/>
      </a:hlink>
      <a:folHlink>
        <a:srgbClr val="002A5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FFC000"/>
        </a:solidFill>
        <a:ln>
          <a:noFill/>
        </a:ln>
      </a:spPr>
      <a:bodyPr rtlCol="0" anchor="ctr"/>
      <a:lstStyle>
        <a:defPPr algn="ctr">
          <a:defRPr dirty="0"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Delta Theme" id="{CE559989-523B-467E-A32F-EBE11C808940}" vid="{74D25C4D-E6BA-4601-8438-B6DF09468ED3}"/>
    </a:ext>
  </a:extLst>
</a:theme>
</file>

<file path=ppt/theme/theme8.xml><?xml version="1.0" encoding="utf-8"?>
<a:theme xmlns:a="http://schemas.openxmlformats.org/drawingml/2006/main" name="2_CoreAI Light Mode">
  <a:themeElements>
    <a:clrScheme name="CoreAI">
      <a:dk1>
        <a:srgbClr val="212E48"/>
      </a:dk1>
      <a:lt1>
        <a:srgbClr val="EAEEF0"/>
      </a:lt1>
      <a:dk2>
        <a:srgbClr val="FFFFFF"/>
      </a:dk2>
      <a:lt2>
        <a:srgbClr val="2B4574"/>
      </a:lt2>
      <a:accent1>
        <a:srgbClr val="007E7B"/>
      </a:accent1>
      <a:accent2>
        <a:srgbClr val="4974C1"/>
      </a:accent2>
      <a:accent3>
        <a:srgbClr val="E5FAFC"/>
      </a:accent3>
      <a:accent4>
        <a:srgbClr val="8AFFF4"/>
      </a:accent4>
      <a:accent5>
        <a:srgbClr val="BC96E6"/>
      </a:accent5>
      <a:accent6>
        <a:srgbClr val="BC9969"/>
      </a:accent6>
      <a:hlink>
        <a:srgbClr val="2B4574"/>
      </a:hlink>
      <a:folHlink>
        <a:srgbClr val="007E7C"/>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9.xml><?xml version="1.0" encoding="utf-8"?>
<a:theme xmlns:a="http://schemas.openxmlformats.org/drawingml/2006/main" name="CoreAI v4">
  <a:themeElements>
    <a:clrScheme name="CoreAI">
      <a:dk1>
        <a:srgbClr val="FFFFFF"/>
      </a:dk1>
      <a:lt1>
        <a:srgbClr val="202E48"/>
      </a:lt1>
      <a:dk2>
        <a:srgbClr val="FFFFFF"/>
      </a:dk2>
      <a:lt2>
        <a:srgbClr val="2B4574"/>
      </a:lt2>
      <a:accent1>
        <a:srgbClr val="007E7B"/>
      </a:accent1>
      <a:accent2>
        <a:srgbClr val="4974C1"/>
      </a:accent2>
      <a:accent3>
        <a:srgbClr val="E5FAFC"/>
      </a:accent3>
      <a:accent4>
        <a:srgbClr val="8AFFF4"/>
      </a:accent4>
      <a:accent5>
        <a:srgbClr val="BC96E6"/>
      </a:accent5>
      <a:accent6>
        <a:srgbClr val="BC9969"/>
      </a:accent6>
      <a:hlink>
        <a:srgbClr val="007E7B"/>
      </a:hlink>
      <a:folHlink>
        <a:srgbClr val="2B4574"/>
      </a:folHlink>
    </a:clrScheme>
    <a:fontScheme name="Volte">
      <a:majorFont>
        <a:latin typeface="Volte"/>
        <a:ea typeface=""/>
        <a:cs typeface=""/>
      </a:majorFont>
      <a:minorFont>
        <a:latin typeface="Vol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CoreAI v4" id="{0418610C-D7AE-4D26-A215-5B8DB70D61EC}" vid="{8938F2AF-3199-4679-84E8-4CFF38D645BE}"/>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Detail xmlns="32835f78-8f6b-43c5-834f-37516581d2dc" xsi:nil="true"/>
    <lcf76f155ced4ddcb4097134ff3c332f xmlns="32835f78-8f6b-43c5-834f-37516581d2dc">
      <Terms xmlns="http://schemas.microsoft.com/office/infopath/2007/PartnerControls"/>
    </lcf76f155ced4ddcb4097134ff3c332f>
    <TaxCatchAll xmlns="6299ab7c-a78a-4fa2-bfaa-43363b7cb3a9" xsi:nil="true"/>
    <Lead xmlns="32835f78-8f6b-43c5-834f-37516581d2dc"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03CAA9EF5B3174ABBF48235F56AD2B4" ma:contentTypeVersion="15" ma:contentTypeDescription="Create a new document." ma:contentTypeScope="" ma:versionID="53878d6d26f7c73b2f3305826d3141d0">
  <xsd:schema xmlns:xsd="http://www.w3.org/2001/XMLSchema" xmlns:xs="http://www.w3.org/2001/XMLSchema" xmlns:p="http://schemas.microsoft.com/office/2006/metadata/properties" xmlns:ns2="32835f78-8f6b-43c5-834f-37516581d2dc" xmlns:ns3="6299ab7c-a78a-4fa2-bfaa-43363b7cb3a9" targetNamespace="http://schemas.microsoft.com/office/2006/metadata/properties" ma:root="true" ma:fieldsID="0b75b2983c5d90161634799dcf961db2" ns2:_="" ns3:_="">
    <xsd:import namespace="32835f78-8f6b-43c5-834f-37516581d2dc"/>
    <xsd:import namespace="6299ab7c-a78a-4fa2-bfaa-43363b7cb3a9"/>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element ref="ns2:MediaServiceDateTaken" minOccurs="0"/>
                <xsd:element ref="ns2:MediaServiceGenerationTime" minOccurs="0"/>
                <xsd:element ref="ns2:MediaServiceEventHashCode" minOccurs="0"/>
                <xsd:element ref="ns2:MediaLengthInSeconds" minOccurs="0"/>
                <xsd:element ref="ns2:lcf76f155ced4ddcb4097134ff3c332f" minOccurs="0"/>
                <xsd:element ref="ns3:TaxCatchAll" minOccurs="0"/>
                <xsd:element ref="ns2:MediaServiceOCR" minOccurs="0"/>
                <xsd:element ref="ns2:MediaServiceBillingMetadata" minOccurs="0"/>
                <xsd:element ref="ns2:Lead" minOccurs="0"/>
                <xsd:element ref="ns2:Detai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2835f78-8f6b-43c5-834f-37516581d2dc"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element name="MediaServiceDateTaken" ma:index="12" nillable="true" ma:displayName="MediaServiceDateTaken" ma:hidden="true" ma:indexed="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element name="lcf76f155ced4ddcb4097134ff3c332f" ma:index="17" nillable="true" ma:taxonomy="true" ma:internalName="lcf76f155ced4ddcb4097134ff3c332f" ma:taxonomyFieldName="MediaServiceImageTags" ma:displayName="Image Tags" ma:readOnly="false" ma:fieldId="{5cf76f15-5ced-4ddc-b409-7134ff3c332f}" ma:taxonomyMulti="true" ma:sspId="aac8439e-0f4c-460c-87ac-674f609d5c54" ma:termSetId="09814cd3-568e-fe90-9814-8d621ff8fb84" ma:anchorId="fba54fb3-c3e1-fe81-a776-ca4b69148c4d" ma:open="true" ma:isKeyword="false">
      <xsd:complexType>
        <xsd:sequence>
          <xsd:element ref="pc:Terms" minOccurs="0" maxOccurs="1"/>
        </xsd:sequence>
      </xsd:complexType>
    </xsd:element>
    <xsd:element name="MediaServiceOCR" ma:index="19" nillable="true" ma:displayName="Extracted Text" ma:internalName="MediaServiceOCR" ma:readOnly="true">
      <xsd:simpleType>
        <xsd:restriction base="dms:Note">
          <xsd:maxLength value="255"/>
        </xsd:restriction>
      </xsd:simpleType>
    </xsd:element>
    <xsd:element name="MediaServiceBillingMetadata" ma:index="20" nillable="true" ma:displayName="MediaServiceBillingMetadata" ma:hidden="true" ma:internalName="MediaServiceBillingMetadata" ma:readOnly="true">
      <xsd:simpleType>
        <xsd:restriction base="dms:Note"/>
      </xsd:simpleType>
    </xsd:element>
    <xsd:element name="Lead" ma:index="21" nillable="true" ma:displayName="Lead" ma:format="Dropdown" ma:internalName="Lead">
      <xsd:simpleType>
        <xsd:restriction base="dms:Text">
          <xsd:maxLength value="255"/>
        </xsd:restriction>
      </xsd:simpleType>
    </xsd:element>
    <xsd:element name="Detail" ma:index="22" nillable="true" ma:displayName="Detail" ma:format="Dropdown" ma:internalName="Detail">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6299ab7c-a78a-4fa2-bfaa-43363b7cb3a9" elementFormDefault="qualified">
    <xsd:import namespace="http://schemas.microsoft.com/office/2006/documentManagement/types"/>
    <xsd:import namespace="http://schemas.microsoft.com/office/infopath/2007/PartnerControls"/>
    <xsd:element name="TaxCatchAll" ma:index="18" nillable="true" ma:displayName="Taxonomy Catch All Column" ma:hidden="true" ma:list="{18357bff-d561-41e0-b27c-0ee3f496b21c}" ma:internalName="TaxCatchAll" ma:showField="CatchAllData" ma:web="6299ab7c-a78a-4fa2-bfaa-43363b7cb3a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9ED24709-6C21-4BE6-B8ED-E4F9B500B8D9}">
  <ds:schemaRefs>
    <ds:schemaRef ds:uri="http://schemas.microsoft.com/office/infopath/2007/PartnerControls"/>
    <ds:schemaRef ds:uri="http://purl.org/dc/elements/1.1/"/>
    <ds:schemaRef ds:uri="http://schemas.microsoft.com/office/2006/documentManagement/types"/>
    <ds:schemaRef ds:uri="32835f78-8f6b-43c5-834f-37516581d2dc"/>
    <ds:schemaRef ds:uri="http://www.w3.org/XML/1998/namespace"/>
    <ds:schemaRef ds:uri="http://purl.org/dc/dcmitype/"/>
    <ds:schemaRef ds:uri="http://schemas.openxmlformats.org/package/2006/metadata/core-properties"/>
    <ds:schemaRef ds:uri="6299ab7c-a78a-4fa2-bfaa-43363b7cb3a9"/>
    <ds:schemaRef ds:uri="http://schemas.microsoft.com/office/2006/metadata/properties"/>
    <ds:schemaRef ds:uri="http://purl.org/dc/terms/"/>
  </ds:schemaRefs>
</ds:datastoreItem>
</file>

<file path=customXml/itemProps2.xml><?xml version="1.0" encoding="utf-8"?>
<ds:datastoreItem xmlns:ds="http://schemas.openxmlformats.org/officeDocument/2006/customXml" ds:itemID="{DB7CDA80-ED65-4A78-9DE5-127F0085AF37}">
  <ds:schemaRefs>
    <ds:schemaRef ds:uri="http://schemas.microsoft.com/sharepoint/v3/contenttype/forms"/>
  </ds:schemaRefs>
</ds:datastoreItem>
</file>

<file path=customXml/itemProps3.xml><?xml version="1.0" encoding="utf-8"?>
<ds:datastoreItem xmlns:ds="http://schemas.openxmlformats.org/officeDocument/2006/customXml" ds:itemID="{2FFA63F4-0781-4C12-9C8B-6699DEF9D5B8}">
  <ds:schemaRefs>
    <ds:schemaRef ds:uri="32835f78-8f6b-43c5-834f-37516581d2dc"/>
    <ds:schemaRef ds:uri="6299ab7c-a78a-4fa2-bfaa-43363b7cb3a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Default Theme</Template>
  <TotalTime>54</TotalTime>
  <Words>660</Words>
  <Application>Microsoft Office PowerPoint</Application>
  <PresentationFormat>Widescreen</PresentationFormat>
  <Paragraphs>75</Paragraphs>
  <Slides>4</Slides>
  <Notes>2</Notes>
  <HiddenSlides>0</HiddenSlides>
  <MMClips>0</MMClips>
  <ScaleCrop>false</ScaleCrop>
  <HeadingPairs>
    <vt:vector size="8" baseType="variant">
      <vt:variant>
        <vt:lpstr>Fonts Used</vt:lpstr>
      </vt:variant>
      <vt:variant>
        <vt:i4>19</vt:i4>
      </vt:variant>
      <vt:variant>
        <vt:lpstr>Theme</vt:lpstr>
      </vt:variant>
      <vt:variant>
        <vt:i4>13</vt:i4>
      </vt:variant>
      <vt:variant>
        <vt:lpstr>Embedded OLE Servers</vt:lpstr>
      </vt:variant>
      <vt:variant>
        <vt:i4>1</vt:i4>
      </vt:variant>
      <vt:variant>
        <vt:lpstr>Slide Titles</vt:lpstr>
      </vt:variant>
      <vt:variant>
        <vt:i4>4</vt:i4>
      </vt:variant>
    </vt:vector>
  </HeadingPairs>
  <TitlesOfParts>
    <vt:vector size="37" baseType="lpstr">
      <vt:lpstr>Futura Next Book</vt:lpstr>
      <vt:lpstr>Futura Next DemiBold</vt:lpstr>
      <vt:lpstr>FUTURANEXT-MEDIUM</vt:lpstr>
      <vt:lpstr>FUTURANEXT-MEDIUM</vt:lpstr>
      <vt:lpstr>Minion Pro</vt:lpstr>
      <vt:lpstr>Volte </vt:lpstr>
      <vt:lpstr>Aptos</vt:lpstr>
      <vt:lpstr>Arial</vt:lpstr>
      <vt:lpstr>Calibri</vt:lpstr>
      <vt:lpstr>Trebuchet MS</vt:lpstr>
      <vt:lpstr>Volte</vt:lpstr>
      <vt:lpstr>Volte Bold Italic</vt:lpstr>
      <vt:lpstr>Volte Italic</vt:lpstr>
      <vt:lpstr>Volte Light</vt:lpstr>
      <vt:lpstr>Volte Light Italic</vt:lpstr>
      <vt:lpstr>Volte Medium</vt:lpstr>
      <vt:lpstr>Volte Medium Italic</vt:lpstr>
      <vt:lpstr>Volte Semibold</vt:lpstr>
      <vt:lpstr>Volte Semibold Italic</vt:lpstr>
      <vt:lpstr>Default Theme</vt:lpstr>
      <vt:lpstr>CoreAI Light Mode</vt:lpstr>
      <vt:lpstr>CoreAI Dark Mode</vt:lpstr>
      <vt:lpstr>1_CoreAI Dark Mode</vt:lpstr>
      <vt:lpstr>Content</vt:lpstr>
      <vt:lpstr>1_CoreAI Light Mode</vt:lpstr>
      <vt:lpstr>Delta Theme</vt:lpstr>
      <vt:lpstr>2_CoreAI Light Mode</vt:lpstr>
      <vt:lpstr>CoreAI v4</vt:lpstr>
      <vt:lpstr>1_Default Theme</vt:lpstr>
      <vt:lpstr>3_CoreAI Light Mode</vt:lpstr>
      <vt:lpstr>4_Content</vt:lpstr>
      <vt:lpstr>2_Covers</vt:lpstr>
      <vt:lpstr>think-cell Slide</vt:lpstr>
      <vt:lpstr>The Agentic MVP Creation Approach</vt:lpstr>
      <vt:lpstr>Phase 1: Hunt</vt:lpstr>
      <vt:lpstr>Phase 2A: Shape</vt:lpstr>
      <vt:lpstr>Phase 2B: Build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John Isenhower</dc:creator>
  <cp:lastModifiedBy>Arissa Li</cp:lastModifiedBy>
  <cp:revision>6</cp:revision>
  <dcterms:created xsi:type="dcterms:W3CDTF">2025-10-02T15:24:34Z</dcterms:created>
  <dcterms:modified xsi:type="dcterms:W3CDTF">2026-01-28T02:44:43Z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0x010100F03CAA9EF5B3174ABBF48235F56AD2B4</vt:lpwstr>
  </property>
  <property fmtid="{D5CDD505-2E9C-101B-9397-08002B2CF9AE}" pid="3" name="MediaServiceImageTags">
    <vt:lpwstr/>
  </property>
</Properties>
</file>